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2" r:id="rId4"/>
    <p:sldId id="258" r:id="rId5"/>
    <p:sldId id="259" r:id="rId6"/>
    <p:sldId id="260" r:id="rId7"/>
    <p:sldId id="262" r:id="rId8"/>
    <p:sldId id="264" r:id="rId9"/>
    <p:sldId id="267" r:id="rId10"/>
    <p:sldId id="265" r:id="rId11"/>
    <p:sldId id="268" r:id="rId12"/>
    <p:sldId id="269" r:id="rId13"/>
    <p:sldId id="271" r:id="rId14"/>
    <p:sldId id="272" r:id="rId15"/>
    <p:sldId id="274" r:id="rId16"/>
    <p:sldId id="275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A9A"/>
    <a:srgbClr val="EF5350"/>
    <a:srgbClr val="FFEBEE"/>
    <a:srgbClr val="FFF3E0"/>
    <a:srgbClr val="042433"/>
    <a:srgbClr val="E3F3FD"/>
    <a:srgbClr val="DCEDC8"/>
    <a:srgbClr val="F1F8E9"/>
    <a:srgbClr val="E1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CB38E-8338-884B-B919-6CB8E6A53D87}" v="346" dt="2024-03-14T06:36:15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7"/>
    <p:restoredTop sz="78354"/>
  </p:normalViewPr>
  <p:slideViewPr>
    <p:cSldViewPr snapToGrid="0">
      <p:cViewPr varScale="1">
        <p:scale>
          <a:sx n="104" d="100"/>
          <a:sy n="104" d="100"/>
        </p:scale>
        <p:origin x="248" y="520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hao Zhu (SDS, 221049029)" userId="d9e5979c-c060-49e7-b224-5cb5f43050ad" providerId="ADAL" clId="{12FCB38E-8338-884B-B919-6CB8E6A53D87}"/>
    <pc:docChg chg="undo custSel addSld delSld modSld">
      <pc:chgData name="Zihao Zhu (SDS, 221049029)" userId="d9e5979c-c060-49e7-b224-5cb5f43050ad" providerId="ADAL" clId="{12FCB38E-8338-884B-B919-6CB8E6A53D87}" dt="2024-03-14T06:36:24.446" v="13366" actId="1076"/>
      <pc:docMkLst>
        <pc:docMk/>
      </pc:docMkLst>
      <pc:sldChg chg="addSp delSp modSp mod modNotesTx">
        <pc:chgData name="Zihao Zhu (SDS, 221049029)" userId="d9e5979c-c060-49e7-b224-5cb5f43050ad" providerId="ADAL" clId="{12FCB38E-8338-884B-B919-6CB8E6A53D87}" dt="2024-03-14T06:35:22.102" v="13361" actId="478"/>
        <pc:sldMkLst>
          <pc:docMk/>
          <pc:sldMk cId="3398023653" sldId="256"/>
        </pc:sldMkLst>
        <pc:spChg chg="mod">
          <ac:chgData name="Zihao Zhu (SDS, 221049029)" userId="d9e5979c-c060-49e7-b224-5cb5f43050ad" providerId="ADAL" clId="{12FCB38E-8338-884B-B919-6CB8E6A53D87}" dt="2024-03-10T06:51:20.371" v="13312" actId="20577"/>
          <ac:spMkLst>
            <pc:docMk/>
            <pc:sldMk cId="3398023653" sldId="256"/>
            <ac:spMk id="2" creationId="{89248525-0B11-85DC-3F21-1755702F250B}"/>
          </ac:spMkLst>
        </pc:spChg>
        <pc:spChg chg="mod">
          <ac:chgData name="Zihao Zhu (SDS, 221049029)" userId="d9e5979c-c060-49e7-b224-5cb5f43050ad" providerId="ADAL" clId="{12FCB38E-8338-884B-B919-6CB8E6A53D87}" dt="2024-03-06T07:29:15.894" v="2680" actId="27636"/>
          <ac:spMkLst>
            <pc:docMk/>
            <pc:sldMk cId="3398023653" sldId="256"/>
            <ac:spMk id="3" creationId="{68C1C670-4E00-FB9D-2D37-509A46256189}"/>
          </ac:spMkLst>
        </pc:spChg>
        <pc:spChg chg="add del mod">
          <ac:chgData name="Zihao Zhu (SDS, 221049029)" userId="d9e5979c-c060-49e7-b224-5cb5f43050ad" providerId="ADAL" clId="{12FCB38E-8338-884B-B919-6CB8E6A53D87}" dt="2024-03-11T04:37:52.331" v="13318"/>
          <ac:spMkLst>
            <pc:docMk/>
            <pc:sldMk cId="3398023653" sldId="256"/>
            <ac:spMk id="4" creationId="{EDF69E99-2AA1-4718-6BE9-7336BAD28C6B}"/>
          </ac:spMkLst>
        </pc:spChg>
        <pc:spChg chg="add mod">
          <ac:chgData name="Zihao Zhu (SDS, 221049029)" userId="d9e5979c-c060-49e7-b224-5cb5f43050ad" providerId="ADAL" clId="{12FCB38E-8338-884B-B919-6CB8E6A53D87}" dt="2024-03-06T07:29:15.894" v="2680" actId="27636"/>
          <ac:spMkLst>
            <pc:docMk/>
            <pc:sldMk cId="3398023653" sldId="256"/>
            <ac:spMk id="6" creationId="{B246706C-BC21-F796-2877-1278CEEB85E0}"/>
          </ac:spMkLst>
        </pc:spChg>
        <pc:spChg chg="add del mod">
          <ac:chgData name="Zihao Zhu (SDS, 221049029)" userId="d9e5979c-c060-49e7-b224-5cb5f43050ad" providerId="ADAL" clId="{12FCB38E-8338-884B-B919-6CB8E6A53D87}" dt="2024-03-14T06:35:22.102" v="13361" actId="478"/>
          <ac:spMkLst>
            <pc:docMk/>
            <pc:sldMk cId="3398023653" sldId="256"/>
            <ac:spMk id="8" creationId="{1FC85C11-B94E-6153-877D-8F94D11E4DD1}"/>
          </ac:spMkLst>
        </pc:spChg>
        <pc:spChg chg="add del">
          <ac:chgData name="Zihao Zhu (SDS, 221049029)" userId="d9e5979c-c060-49e7-b224-5cb5f43050ad" providerId="ADAL" clId="{12FCB38E-8338-884B-B919-6CB8E6A53D87}" dt="2024-03-05T06:06:38.468" v="124" actId="478"/>
          <ac:spMkLst>
            <pc:docMk/>
            <pc:sldMk cId="3398023653" sldId="256"/>
            <ac:spMk id="8" creationId="{49BB8814-3A5A-8B4B-1EE9-6D8F762ECA11}"/>
          </ac:spMkLst>
        </pc:spChg>
        <pc:spChg chg="add del">
          <ac:chgData name="Zihao Zhu (SDS, 221049029)" userId="d9e5979c-c060-49e7-b224-5cb5f43050ad" providerId="ADAL" clId="{12FCB38E-8338-884B-B919-6CB8E6A53D87}" dt="2024-03-05T06:06:47.684" v="126" actId="22"/>
          <ac:spMkLst>
            <pc:docMk/>
            <pc:sldMk cId="3398023653" sldId="256"/>
            <ac:spMk id="10" creationId="{14655DF9-3351-8A50-43CB-3FCE0E9AB8FC}"/>
          </ac:spMkLst>
        </pc:spChg>
        <pc:picChg chg="del mod">
          <ac:chgData name="Zihao Zhu (SDS, 221049029)" userId="d9e5979c-c060-49e7-b224-5cb5f43050ad" providerId="ADAL" clId="{12FCB38E-8338-884B-B919-6CB8E6A53D87}" dt="2024-03-07T02:45:21.276" v="5586" actId="478"/>
          <ac:picMkLst>
            <pc:docMk/>
            <pc:sldMk cId="3398023653" sldId="256"/>
            <ac:picMk id="4" creationId="{BBB6AFBC-6447-5538-11BF-97F7CC3B7100}"/>
          </ac:picMkLst>
        </pc:picChg>
        <pc:picChg chg="add mod">
          <ac:chgData name="Zihao Zhu (SDS, 221049029)" userId="d9e5979c-c060-49e7-b224-5cb5f43050ad" providerId="ADAL" clId="{12FCB38E-8338-884B-B919-6CB8E6A53D87}" dt="2024-03-07T02:45:21.994" v="5587"/>
          <ac:picMkLst>
            <pc:docMk/>
            <pc:sldMk cId="3398023653" sldId="256"/>
            <ac:picMk id="5" creationId="{E024AE63-39B9-49E4-7EFD-066CCE8F4535}"/>
          </ac:picMkLst>
        </pc:picChg>
        <pc:picChg chg="add del mod">
          <ac:chgData name="Zihao Zhu (SDS, 221049029)" userId="d9e5979c-c060-49e7-b224-5cb5f43050ad" providerId="ADAL" clId="{12FCB38E-8338-884B-B919-6CB8E6A53D87}" dt="2024-03-14T06:28:57.745" v="13319" actId="478"/>
          <ac:picMkLst>
            <pc:docMk/>
            <pc:sldMk cId="3398023653" sldId="256"/>
            <ac:picMk id="7" creationId="{92C90A7D-C0B6-1C70-E8CE-BB11BB6F65D7}"/>
          </ac:picMkLst>
        </pc:picChg>
        <pc:picChg chg="add del mod">
          <ac:chgData name="Zihao Zhu (SDS, 221049029)" userId="d9e5979c-c060-49e7-b224-5cb5f43050ad" providerId="ADAL" clId="{12FCB38E-8338-884B-B919-6CB8E6A53D87}" dt="2024-03-05T06:13:40.446" v="135" actId="478"/>
          <ac:picMkLst>
            <pc:docMk/>
            <pc:sldMk cId="3398023653" sldId="256"/>
            <ac:picMk id="11" creationId="{AE1EDD69-E1C3-5162-C9F0-DD6CAF4DCE22}"/>
          </ac:picMkLst>
        </pc:picChg>
        <pc:picChg chg="add mod">
          <ac:chgData name="Zihao Zhu (SDS, 221049029)" userId="d9e5979c-c060-49e7-b224-5cb5f43050ad" providerId="ADAL" clId="{12FCB38E-8338-884B-B919-6CB8E6A53D87}" dt="2024-03-06T07:29:15.894" v="2680" actId="27636"/>
          <ac:picMkLst>
            <pc:docMk/>
            <pc:sldMk cId="3398023653" sldId="256"/>
            <ac:picMk id="13" creationId="{F59ABEC6-905E-3A28-1184-FAA9C44D82E9}"/>
          </ac:picMkLst>
        </pc:picChg>
        <pc:picChg chg="add mod">
          <ac:chgData name="Zihao Zhu (SDS, 221049029)" userId="d9e5979c-c060-49e7-b224-5cb5f43050ad" providerId="ADAL" clId="{12FCB38E-8338-884B-B919-6CB8E6A53D87}" dt="2024-03-06T07:29:15.894" v="2680" actId="27636"/>
          <ac:picMkLst>
            <pc:docMk/>
            <pc:sldMk cId="3398023653" sldId="256"/>
            <ac:picMk id="1026" creationId="{DCBD665F-E9E0-1B5C-0EA2-F5260EA4A23D}"/>
          </ac:picMkLst>
        </pc:picChg>
      </pc:sldChg>
      <pc:sldChg chg="addSp delSp modSp new mod modAnim modNotesTx">
        <pc:chgData name="Zihao Zhu (SDS, 221049029)" userId="d9e5979c-c060-49e7-b224-5cb5f43050ad" providerId="ADAL" clId="{12FCB38E-8338-884B-B919-6CB8E6A53D87}" dt="2024-03-14T06:29:10.356" v="13322" actId="20577"/>
        <pc:sldMkLst>
          <pc:docMk/>
          <pc:sldMk cId="3678626355" sldId="257"/>
        </pc:sldMkLst>
        <pc:spChg chg="del mod">
          <ac:chgData name="Zihao Zhu (SDS, 221049029)" userId="d9e5979c-c060-49e7-b224-5cb5f43050ad" providerId="ADAL" clId="{12FCB38E-8338-884B-B919-6CB8E6A53D87}" dt="2024-03-05T06:28:41.633" v="155" actId="478"/>
          <ac:spMkLst>
            <pc:docMk/>
            <pc:sldMk cId="3678626355" sldId="257"/>
            <ac:spMk id="2" creationId="{536B2F2C-1005-23FB-178C-3A5BF58331AD}"/>
          </ac:spMkLst>
        </pc:spChg>
        <pc:spChg chg="add del mod">
          <ac:chgData name="Zihao Zhu (SDS, 221049029)" userId="d9e5979c-c060-49e7-b224-5cb5f43050ad" providerId="ADAL" clId="{12FCB38E-8338-884B-B919-6CB8E6A53D87}" dt="2024-03-05T13:09:13.692" v="234"/>
          <ac:spMkLst>
            <pc:docMk/>
            <pc:sldMk cId="3678626355" sldId="257"/>
            <ac:spMk id="2" creationId="{9C6CB694-0BE5-89E4-215F-4FDBE051A7E1}"/>
          </ac:spMkLst>
        </pc:spChg>
        <pc:spChg chg="add mod">
          <ac:chgData name="Zihao Zhu (SDS, 221049029)" userId="d9e5979c-c060-49e7-b224-5cb5f43050ad" providerId="ADAL" clId="{12FCB38E-8338-884B-B919-6CB8E6A53D87}" dt="2024-03-07T05:39:36.711" v="6732" actId="207"/>
          <ac:spMkLst>
            <pc:docMk/>
            <pc:sldMk cId="3678626355" sldId="257"/>
            <ac:spMk id="3" creationId="{38CF46BB-D782-96A4-5B2B-113529D713BB}"/>
          </ac:spMkLst>
        </pc:spChg>
        <pc:spChg chg="del">
          <ac:chgData name="Zihao Zhu (SDS, 221049029)" userId="d9e5979c-c060-49e7-b224-5cb5f43050ad" providerId="ADAL" clId="{12FCB38E-8338-884B-B919-6CB8E6A53D87}" dt="2024-03-05T06:28:43.836" v="156" actId="478"/>
          <ac:spMkLst>
            <pc:docMk/>
            <pc:sldMk cId="3678626355" sldId="257"/>
            <ac:spMk id="3" creationId="{76B512C8-2476-C21B-0095-478B739C15D4}"/>
          </ac:spMkLst>
        </pc:spChg>
        <pc:spChg chg="add del mod">
          <ac:chgData name="Zihao Zhu (SDS, 221049029)" userId="d9e5979c-c060-49e7-b224-5cb5f43050ad" providerId="ADAL" clId="{12FCB38E-8338-884B-B919-6CB8E6A53D87}" dt="2024-03-05T13:44:19.159" v="356"/>
          <ac:spMkLst>
            <pc:docMk/>
            <pc:sldMk cId="3678626355" sldId="257"/>
            <ac:spMk id="4" creationId="{FFF4FD14-F7E0-9158-E7F7-76DD6ED5AFEC}"/>
          </ac:spMkLst>
        </pc:spChg>
        <pc:spChg chg="add del mod">
          <ac:chgData name="Zihao Zhu (SDS, 221049029)" userId="d9e5979c-c060-49e7-b224-5cb5f43050ad" providerId="ADAL" clId="{12FCB38E-8338-884B-B919-6CB8E6A53D87}" dt="2024-03-06T07:28:54.932" v="2678" actId="2711"/>
          <ac:spMkLst>
            <pc:docMk/>
            <pc:sldMk cId="3678626355" sldId="257"/>
            <ac:spMk id="6" creationId="{0514710B-ED65-B930-C036-B8F81DCACAFF}"/>
          </ac:spMkLst>
        </pc:spChg>
        <pc:spChg chg="add mod">
          <ac:chgData name="Zihao Zhu (SDS, 221049029)" userId="d9e5979c-c060-49e7-b224-5cb5f43050ad" providerId="ADAL" clId="{12FCB38E-8338-884B-B919-6CB8E6A53D87}" dt="2024-03-06T07:49:42.907" v="2841" actId="1076"/>
          <ac:spMkLst>
            <pc:docMk/>
            <pc:sldMk cId="3678626355" sldId="257"/>
            <ac:spMk id="8" creationId="{8432BAA9-3545-A738-9606-F78AADB0CC96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9" creationId="{3F90EAB7-DC05-CEBA-90EC-592B95F22597}"/>
          </ac:spMkLst>
        </pc:spChg>
        <pc:spChg chg="add del mod">
          <ac:chgData name="Zihao Zhu (SDS, 221049029)" userId="d9e5979c-c060-49e7-b224-5cb5f43050ad" providerId="ADAL" clId="{12FCB38E-8338-884B-B919-6CB8E6A53D87}" dt="2024-03-05T13:58:58.382" v="461" actId="478"/>
          <ac:spMkLst>
            <pc:docMk/>
            <pc:sldMk cId="3678626355" sldId="257"/>
            <ac:spMk id="10" creationId="{3BEA9F13-C3BA-96BD-EA2A-A9DAE1F85281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1" creationId="{BAC5EB71-11C3-367B-CE21-3FA3CB941BF3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2" creationId="{40545BFD-EF3F-785E-03C5-60BDA105E06D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3" creationId="{E2A98FFF-E6F1-8F2F-2CB2-17FAFB05A92D}"/>
          </ac:spMkLst>
        </pc:spChg>
        <pc:spChg chg="add del mod">
          <ac:chgData name="Zihao Zhu (SDS, 221049029)" userId="d9e5979c-c060-49e7-b224-5cb5f43050ad" providerId="ADAL" clId="{12FCB38E-8338-884B-B919-6CB8E6A53D87}" dt="2024-03-05T13:59:10.015" v="465" actId="478"/>
          <ac:spMkLst>
            <pc:docMk/>
            <pc:sldMk cId="3678626355" sldId="257"/>
            <ac:spMk id="14" creationId="{57730455-9D2E-AD87-C703-2768EF357E8D}"/>
          </ac:spMkLst>
        </pc:spChg>
        <pc:spChg chg="add del mod">
          <ac:chgData name="Zihao Zhu (SDS, 221049029)" userId="d9e5979c-c060-49e7-b224-5cb5f43050ad" providerId="ADAL" clId="{12FCB38E-8338-884B-B919-6CB8E6A53D87}" dt="2024-03-05T13:59:10.015" v="465" actId="478"/>
          <ac:spMkLst>
            <pc:docMk/>
            <pc:sldMk cId="3678626355" sldId="257"/>
            <ac:spMk id="15" creationId="{9D3C47E7-1948-CBB9-F7D8-4AAE9F5369EE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6" creationId="{0B686E8B-7920-2F5B-1A6F-B015DB5631F7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7" creationId="{3CC20E6F-54FE-1CEE-2E86-C712BC05DA38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21" creationId="{5473466E-17CD-FA7A-5A74-C3C921FD6CB5}"/>
          </ac:spMkLst>
        </pc:spChg>
        <pc:spChg chg="add del mod">
          <ac:chgData name="Zihao Zhu (SDS, 221049029)" userId="d9e5979c-c060-49e7-b224-5cb5f43050ad" providerId="ADAL" clId="{12FCB38E-8338-884B-B919-6CB8E6A53D87}" dt="2024-03-05T15:15:30.761" v="1463" actId="478"/>
          <ac:spMkLst>
            <pc:docMk/>
            <pc:sldMk cId="3678626355" sldId="257"/>
            <ac:spMk id="22" creationId="{8CF39B71-C199-A12B-94E1-CCE96C1BEF26}"/>
          </ac:spMkLst>
        </pc:spChg>
        <pc:spChg chg="add del mod">
          <ac:chgData name="Zihao Zhu (SDS, 221049029)" userId="d9e5979c-c060-49e7-b224-5cb5f43050ad" providerId="ADAL" clId="{12FCB38E-8338-884B-B919-6CB8E6A53D87}" dt="2024-03-05T15:15:29.621" v="1462" actId="478"/>
          <ac:spMkLst>
            <pc:docMk/>
            <pc:sldMk cId="3678626355" sldId="257"/>
            <ac:spMk id="23" creationId="{933ECD6D-E250-4820-B7C4-2DA5FAD8AA08}"/>
          </ac:spMkLst>
        </pc:spChg>
        <pc:spChg chg="add del mod">
          <ac:chgData name="Zihao Zhu (SDS, 221049029)" userId="d9e5979c-c060-49e7-b224-5cb5f43050ad" providerId="ADAL" clId="{12FCB38E-8338-884B-B919-6CB8E6A53D87}" dt="2024-03-05T14:27:02.586" v="1327" actId="478"/>
          <ac:spMkLst>
            <pc:docMk/>
            <pc:sldMk cId="3678626355" sldId="257"/>
            <ac:spMk id="24" creationId="{AF59AD48-64E9-0216-BF97-BCAC6862AB64}"/>
          </ac:spMkLst>
        </pc:spChg>
        <pc:spChg chg="add del mod">
          <ac:chgData name="Zihao Zhu (SDS, 221049029)" userId="d9e5979c-c060-49e7-b224-5cb5f43050ad" providerId="ADAL" clId="{12FCB38E-8338-884B-B919-6CB8E6A53D87}" dt="2024-03-05T14:27:02.586" v="1327" actId="478"/>
          <ac:spMkLst>
            <pc:docMk/>
            <pc:sldMk cId="3678626355" sldId="257"/>
            <ac:spMk id="25" creationId="{31F4F920-0BB6-8231-B31C-4D5C1CBF0F64}"/>
          </ac:spMkLst>
        </pc:spChg>
        <pc:spChg chg="add del mod">
          <ac:chgData name="Zihao Zhu (SDS, 221049029)" userId="d9e5979c-c060-49e7-b224-5cb5f43050ad" providerId="ADAL" clId="{12FCB38E-8338-884B-B919-6CB8E6A53D87}" dt="2024-03-05T14:27:02.586" v="1327" actId="478"/>
          <ac:spMkLst>
            <pc:docMk/>
            <pc:sldMk cId="3678626355" sldId="257"/>
            <ac:spMk id="26" creationId="{00705021-A73D-78C2-F2F7-1FABE6859734}"/>
          </ac:spMkLst>
        </pc:spChg>
        <pc:spChg chg="add del mod">
          <ac:chgData name="Zihao Zhu (SDS, 221049029)" userId="d9e5979c-c060-49e7-b224-5cb5f43050ad" providerId="ADAL" clId="{12FCB38E-8338-884B-B919-6CB8E6A53D87}" dt="2024-03-05T14:27:02.586" v="1327" actId="478"/>
          <ac:spMkLst>
            <pc:docMk/>
            <pc:sldMk cId="3678626355" sldId="257"/>
            <ac:spMk id="27" creationId="{65A0A168-CA2C-382F-E707-992C249F57FF}"/>
          </ac:spMkLst>
        </pc:spChg>
        <pc:spChg chg="add del mod">
          <ac:chgData name="Zihao Zhu (SDS, 221049029)" userId="d9e5979c-c060-49e7-b224-5cb5f43050ad" providerId="ADAL" clId="{12FCB38E-8338-884B-B919-6CB8E6A53D87}" dt="2024-03-05T14:27:02.586" v="1327" actId="478"/>
          <ac:spMkLst>
            <pc:docMk/>
            <pc:sldMk cId="3678626355" sldId="257"/>
            <ac:spMk id="28" creationId="{9E7E7BD7-9525-E1B4-E859-74FA9F48AF04}"/>
          </ac:spMkLst>
        </pc:spChg>
        <pc:spChg chg="add del mod">
          <ac:chgData name="Zihao Zhu (SDS, 221049029)" userId="d9e5979c-c060-49e7-b224-5cb5f43050ad" providerId="ADAL" clId="{12FCB38E-8338-884B-B919-6CB8E6A53D87}" dt="2024-03-05T14:27:02.586" v="1327" actId="478"/>
          <ac:spMkLst>
            <pc:docMk/>
            <pc:sldMk cId="3678626355" sldId="257"/>
            <ac:spMk id="29" creationId="{0405E33A-4AD7-27E1-CDC3-0216BE337581}"/>
          </ac:spMkLst>
        </pc:spChg>
        <pc:spChg chg="add del mod">
          <ac:chgData name="Zihao Zhu (SDS, 221049029)" userId="d9e5979c-c060-49e7-b224-5cb5f43050ad" providerId="ADAL" clId="{12FCB38E-8338-884B-B919-6CB8E6A53D87}" dt="2024-03-05T14:27:02.586" v="1327" actId="478"/>
          <ac:spMkLst>
            <pc:docMk/>
            <pc:sldMk cId="3678626355" sldId="257"/>
            <ac:spMk id="32" creationId="{972E13A6-C151-10B1-6451-AD0F3A460294}"/>
          </ac:spMkLst>
        </pc:spChg>
        <pc:spChg chg="add del mod">
          <ac:chgData name="Zihao Zhu (SDS, 221049029)" userId="d9e5979c-c060-49e7-b224-5cb5f43050ad" providerId="ADAL" clId="{12FCB38E-8338-884B-B919-6CB8E6A53D87}" dt="2024-03-05T14:27:02.586" v="1327" actId="478"/>
          <ac:spMkLst>
            <pc:docMk/>
            <pc:sldMk cId="3678626355" sldId="257"/>
            <ac:spMk id="33" creationId="{AD7F1D1A-BC83-74C2-8B94-37F3EE058E6F}"/>
          </ac:spMkLst>
        </pc:spChg>
        <pc:spChg chg="add del mod">
          <ac:chgData name="Zihao Zhu (SDS, 221049029)" userId="d9e5979c-c060-49e7-b224-5cb5f43050ad" providerId="ADAL" clId="{12FCB38E-8338-884B-B919-6CB8E6A53D87}" dt="2024-03-05T14:27:02.586" v="1327" actId="478"/>
          <ac:spMkLst>
            <pc:docMk/>
            <pc:sldMk cId="3678626355" sldId="257"/>
            <ac:spMk id="34" creationId="{DD6AC7D8-01B0-77F1-3F17-3FF09B019147}"/>
          </ac:spMkLst>
        </pc:spChg>
        <pc:spChg chg="add del mod">
          <ac:chgData name="Zihao Zhu (SDS, 221049029)" userId="d9e5979c-c060-49e7-b224-5cb5f43050ad" providerId="ADAL" clId="{12FCB38E-8338-884B-B919-6CB8E6A53D87}" dt="2024-03-05T14:15:39.216" v="625"/>
          <ac:spMkLst>
            <pc:docMk/>
            <pc:sldMk cId="3678626355" sldId="257"/>
            <ac:spMk id="35" creationId="{1267CE90-CC77-7E6C-A0E4-6FFAEC250DB4}"/>
          </ac:spMkLst>
        </pc:spChg>
        <pc:spChg chg="add del mod">
          <ac:chgData name="Zihao Zhu (SDS, 221049029)" userId="d9e5979c-c060-49e7-b224-5cb5f43050ad" providerId="ADAL" clId="{12FCB38E-8338-884B-B919-6CB8E6A53D87}" dt="2024-03-05T14:15:39.216" v="625"/>
          <ac:spMkLst>
            <pc:docMk/>
            <pc:sldMk cId="3678626355" sldId="257"/>
            <ac:spMk id="36" creationId="{5025BB0D-1DCD-C222-90D2-8047B4B1EC3C}"/>
          </ac:spMkLst>
        </pc:spChg>
        <pc:spChg chg="add del mod">
          <ac:chgData name="Zihao Zhu (SDS, 221049029)" userId="d9e5979c-c060-49e7-b224-5cb5f43050ad" providerId="ADAL" clId="{12FCB38E-8338-884B-B919-6CB8E6A53D87}" dt="2024-03-05T14:15:39.216" v="625"/>
          <ac:spMkLst>
            <pc:docMk/>
            <pc:sldMk cId="3678626355" sldId="257"/>
            <ac:spMk id="37" creationId="{4D838CFC-3030-1567-3023-F67E66793ADE}"/>
          </ac:spMkLst>
        </pc:spChg>
        <pc:spChg chg="add del mod">
          <ac:chgData name="Zihao Zhu (SDS, 221049029)" userId="d9e5979c-c060-49e7-b224-5cb5f43050ad" providerId="ADAL" clId="{12FCB38E-8338-884B-B919-6CB8E6A53D87}" dt="2024-03-05T14:15:39.216" v="625"/>
          <ac:spMkLst>
            <pc:docMk/>
            <pc:sldMk cId="3678626355" sldId="257"/>
            <ac:spMk id="38" creationId="{447D729B-892B-E33C-360F-1B4CAC21C1DA}"/>
          </ac:spMkLst>
        </pc:spChg>
        <pc:spChg chg="add del mod">
          <ac:chgData name="Zihao Zhu (SDS, 221049029)" userId="d9e5979c-c060-49e7-b224-5cb5f43050ad" providerId="ADAL" clId="{12FCB38E-8338-884B-B919-6CB8E6A53D87}" dt="2024-03-05T14:15:39.216" v="625"/>
          <ac:spMkLst>
            <pc:docMk/>
            <pc:sldMk cId="3678626355" sldId="257"/>
            <ac:spMk id="39" creationId="{6A683F9D-1813-AA8F-6393-7AA9D5AA4CEB}"/>
          </ac:spMkLst>
        </pc:spChg>
        <pc:spChg chg="add del mod">
          <ac:chgData name="Zihao Zhu (SDS, 221049029)" userId="d9e5979c-c060-49e7-b224-5cb5f43050ad" providerId="ADAL" clId="{12FCB38E-8338-884B-B919-6CB8E6A53D87}" dt="2024-03-05T14:15:39.216" v="625"/>
          <ac:spMkLst>
            <pc:docMk/>
            <pc:sldMk cId="3678626355" sldId="257"/>
            <ac:spMk id="40" creationId="{A0804D3A-416E-62F2-C665-C91F65326F54}"/>
          </ac:spMkLst>
        </pc:spChg>
        <pc:spChg chg="add del mod">
          <ac:chgData name="Zihao Zhu (SDS, 221049029)" userId="d9e5979c-c060-49e7-b224-5cb5f43050ad" providerId="ADAL" clId="{12FCB38E-8338-884B-B919-6CB8E6A53D87}" dt="2024-03-05T14:15:39.216" v="625"/>
          <ac:spMkLst>
            <pc:docMk/>
            <pc:sldMk cId="3678626355" sldId="257"/>
            <ac:spMk id="43" creationId="{D26FF282-68FE-5ED9-9DAA-F8F6F0B3FD6F}"/>
          </ac:spMkLst>
        </pc:spChg>
        <pc:spChg chg="add del mod">
          <ac:chgData name="Zihao Zhu (SDS, 221049029)" userId="d9e5979c-c060-49e7-b224-5cb5f43050ad" providerId="ADAL" clId="{12FCB38E-8338-884B-B919-6CB8E6A53D87}" dt="2024-03-05T14:15:39.216" v="625"/>
          <ac:spMkLst>
            <pc:docMk/>
            <pc:sldMk cId="3678626355" sldId="257"/>
            <ac:spMk id="44" creationId="{8B6EF044-78DB-F770-2786-BF758E434C25}"/>
          </ac:spMkLst>
        </pc:spChg>
        <pc:spChg chg="add del mod">
          <ac:chgData name="Zihao Zhu (SDS, 221049029)" userId="d9e5979c-c060-49e7-b224-5cb5f43050ad" providerId="ADAL" clId="{12FCB38E-8338-884B-B919-6CB8E6A53D87}" dt="2024-03-05T14:15:39.216" v="625"/>
          <ac:spMkLst>
            <pc:docMk/>
            <pc:sldMk cId="3678626355" sldId="257"/>
            <ac:spMk id="45" creationId="{B861B5F2-1D28-5C59-5487-8697F77E4374}"/>
          </ac:spMkLst>
        </pc:spChg>
        <pc:spChg chg="add del mod">
          <ac:chgData name="Zihao Zhu (SDS, 221049029)" userId="d9e5979c-c060-49e7-b224-5cb5f43050ad" providerId="ADAL" clId="{12FCB38E-8338-884B-B919-6CB8E6A53D87}" dt="2024-03-05T14:17:48.286" v="1235" actId="478"/>
          <ac:spMkLst>
            <pc:docMk/>
            <pc:sldMk cId="3678626355" sldId="257"/>
            <ac:spMk id="48" creationId="{FA137ECA-E779-95B1-70F1-5F4B0204CEBA}"/>
          </ac:spMkLst>
        </pc:spChg>
        <pc:spChg chg="add del">
          <ac:chgData name="Zihao Zhu (SDS, 221049029)" userId="d9e5979c-c060-49e7-b224-5cb5f43050ad" providerId="ADAL" clId="{12FCB38E-8338-884B-B919-6CB8E6A53D87}" dt="2024-03-05T14:19:21.454" v="1241" actId="22"/>
          <ac:spMkLst>
            <pc:docMk/>
            <pc:sldMk cId="3678626355" sldId="257"/>
            <ac:spMk id="50" creationId="{17B11D17-0FEB-6C79-A771-3A251847E2DA}"/>
          </ac:spMkLst>
        </pc:spChg>
        <pc:spChg chg="add del">
          <ac:chgData name="Zihao Zhu (SDS, 221049029)" userId="d9e5979c-c060-49e7-b224-5cb5f43050ad" providerId="ADAL" clId="{12FCB38E-8338-884B-B919-6CB8E6A53D87}" dt="2024-03-05T14:19:55.396" v="1243" actId="22"/>
          <ac:spMkLst>
            <pc:docMk/>
            <pc:sldMk cId="3678626355" sldId="257"/>
            <ac:spMk id="52" creationId="{953EB872-C019-8D01-8E20-EBF9364AED6F}"/>
          </ac:spMkLst>
        </pc:spChg>
        <pc:spChg chg="add del">
          <ac:chgData name="Zihao Zhu (SDS, 221049029)" userId="d9e5979c-c060-49e7-b224-5cb5f43050ad" providerId="ADAL" clId="{12FCB38E-8338-884B-B919-6CB8E6A53D87}" dt="2024-03-05T14:19:58.106" v="1245" actId="22"/>
          <ac:spMkLst>
            <pc:docMk/>
            <pc:sldMk cId="3678626355" sldId="257"/>
            <ac:spMk id="54" creationId="{8A09DCF5-1CBD-BE7B-E8B4-76E2A6203872}"/>
          </ac:spMkLst>
        </pc:spChg>
        <pc:spChg chg="add del">
          <ac:chgData name="Zihao Zhu (SDS, 221049029)" userId="d9e5979c-c060-49e7-b224-5cb5f43050ad" providerId="ADAL" clId="{12FCB38E-8338-884B-B919-6CB8E6A53D87}" dt="2024-03-05T14:20:07.365" v="1247" actId="22"/>
          <ac:spMkLst>
            <pc:docMk/>
            <pc:sldMk cId="3678626355" sldId="257"/>
            <ac:spMk id="56" creationId="{0E506DC8-D23D-A6BA-3980-3AE901737076}"/>
          </ac:spMkLst>
        </pc:spChg>
        <pc:spChg chg="add del mod">
          <ac:chgData name="Zihao Zhu (SDS, 221049029)" userId="d9e5979c-c060-49e7-b224-5cb5f43050ad" providerId="ADAL" clId="{12FCB38E-8338-884B-B919-6CB8E6A53D87}" dt="2024-03-05T14:29:15.083" v="1355" actId="478"/>
          <ac:spMkLst>
            <pc:docMk/>
            <pc:sldMk cId="3678626355" sldId="257"/>
            <ac:spMk id="65" creationId="{7B69D551-4923-E50A-444A-CE29F31401BB}"/>
          </ac:spMkLst>
        </pc:spChg>
        <pc:spChg chg="add del mod">
          <ac:chgData name="Zihao Zhu (SDS, 221049029)" userId="d9e5979c-c060-49e7-b224-5cb5f43050ad" providerId="ADAL" clId="{12FCB38E-8338-884B-B919-6CB8E6A53D87}" dt="2024-03-05T14:29:15.083" v="1355" actId="478"/>
          <ac:spMkLst>
            <pc:docMk/>
            <pc:sldMk cId="3678626355" sldId="257"/>
            <ac:spMk id="66" creationId="{C31E0534-0946-C61F-58DF-8894AB70FEB5}"/>
          </ac:spMkLst>
        </pc:spChg>
        <pc:spChg chg="add del mod">
          <ac:chgData name="Zihao Zhu (SDS, 221049029)" userId="d9e5979c-c060-49e7-b224-5cb5f43050ad" providerId="ADAL" clId="{12FCB38E-8338-884B-B919-6CB8E6A53D87}" dt="2024-03-05T14:29:15.083" v="1355" actId="478"/>
          <ac:spMkLst>
            <pc:docMk/>
            <pc:sldMk cId="3678626355" sldId="257"/>
            <ac:spMk id="67" creationId="{971731A4-2036-2DED-D79B-A2A3059FEEBF}"/>
          </ac:spMkLst>
        </pc:spChg>
        <pc:spChg chg="add del mod">
          <ac:chgData name="Zihao Zhu (SDS, 221049029)" userId="d9e5979c-c060-49e7-b224-5cb5f43050ad" providerId="ADAL" clId="{12FCB38E-8338-884B-B919-6CB8E6A53D87}" dt="2024-03-05T14:29:15.083" v="1355" actId="478"/>
          <ac:spMkLst>
            <pc:docMk/>
            <pc:sldMk cId="3678626355" sldId="257"/>
            <ac:spMk id="68" creationId="{7F679CA4-FF7F-4A47-024D-480C2A616BB3}"/>
          </ac:spMkLst>
        </pc:spChg>
        <pc:spChg chg="add del mod">
          <ac:chgData name="Zihao Zhu (SDS, 221049029)" userId="d9e5979c-c060-49e7-b224-5cb5f43050ad" providerId="ADAL" clId="{12FCB38E-8338-884B-B919-6CB8E6A53D87}" dt="2024-03-05T14:29:15.083" v="1355" actId="478"/>
          <ac:spMkLst>
            <pc:docMk/>
            <pc:sldMk cId="3678626355" sldId="257"/>
            <ac:spMk id="69" creationId="{F34F9440-FC13-9B8D-06AA-D770BEB632B1}"/>
          </ac:spMkLst>
        </pc:spChg>
        <pc:spChg chg="add del mod">
          <ac:chgData name="Zihao Zhu (SDS, 221049029)" userId="d9e5979c-c060-49e7-b224-5cb5f43050ad" providerId="ADAL" clId="{12FCB38E-8338-884B-B919-6CB8E6A53D87}" dt="2024-03-05T14:29:15.083" v="1355" actId="478"/>
          <ac:spMkLst>
            <pc:docMk/>
            <pc:sldMk cId="3678626355" sldId="257"/>
            <ac:spMk id="70" creationId="{B16B761F-DD64-0C0A-B846-8AD87D57FEA8}"/>
          </ac:spMkLst>
        </pc:spChg>
        <pc:spChg chg="add del mod">
          <ac:chgData name="Zihao Zhu (SDS, 221049029)" userId="d9e5979c-c060-49e7-b224-5cb5f43050ad" providerId="ADAL" clId="{12FCB38E-8338-884B-B919-6CB8E6A53D87}" dt="2024-03-05T14:29:15.083" v="1355" actId="478"/>
          <ac:spMkLst>
            <pc:docMk/>
            <pc:sldMk cId="3678626355" sldId="257"/>
            <ac:spMk id="73" creationId="{03A3A0A9-896D-209A-4B51-ACDB39DBB0AC}"/>
          </ac:spMkLst>
        </pc:spChg>
        <pc:spChg chg="add del mod">
          <ac:chgData name="Zihao Zhu (SDS, 221049029)" userId="d9e5979c-c060-49e7-b224-5cb5f43050ad" providerId="ADAL" clId="{12FCB38E-8338-884B-B919-6CB8E6A53D87}" dt="2024-03-05T14:29:15.083" v="1355" actId="478"/>
          <ac:spMkLst>
            <pc:docMk/>
            <pc:sldMk cId="3678626355" sldId="257"/>
            <ac:spMk id="74" creationId="{A91F9028-9D88-D682-3222-E072AC9CEB76}"/>
          </ac:spMkLst>
        </pc:spChg>
        <pc:spChg chg="add del mod">
          <ac:chgData name="Zihao Zhu (SDS, 221049029)" userId="d9e5979c-c060-49e7-b224-5cb5f43050ad" providerId="ADAL" clId="{12FCB38E-8338-884B-B919-6CB8E6A53D87}" dt="2024-03-05T14:29:15.083" v="1355" actId="478"/>
          <ac:spMkLst>
            <pc:docMk/>
            <pc:sldMk cId="3678626355" sldId="257"/>
            <ac:spMk id="75" creationId="{612BEF45-5877-1344-FB4F-09946EE22A9A}"/>
          </ac:spMkLst>
        </pc:spChg>
        <pc:spChg chg="add del mod">
          <ac:chgData name="Zihao Zhu (SDS, 221049029)" userId="d9e5979c-c060-49e7-b224-5cb5f43050ad" providerId="ADAL" clId="{12FCB38E-8338-884B-B919-6CB8E6A53D87}" dt="2024-03-05T15:14:31.290" v="1438" actId="478"/>
          <ac:spMkLst>
            <pc:docMk/>
            <pc:sldMk cId="3678626355" sldId="257"/>
            <ac:spMk id="80" creationId="{CFFF248D-FEC9-8C9E-C93E-D6F4563413EB}"/>
          </ac:spMkLst>
        </pc:spChg>
        <pc:spChg chg="add del mod">
          <ac:chgData name="Zihao Zhu (SDS, 221049029)" userId="d9e5979c-c060-49e7-b224-5cb5f43050ad" providerId="ADAL" clId="{12FCB38E-8338-884B-B919-6CB8E6A53D87}" dt="2024-03-05T15:14:31.290" v="1438" actId="478"/>
          <ac:spMkLst>
            <pc:docMk/>
            <pc:sldMk cId="3678626355" sldId="257"/>
            <ac:spMk id="81" creationId="{C363238F-7FD4-0792-B90B-32EB67CB5599}"/>
          </ac:spMkLst>
        </pc:spChg>
        <pc:spChg chg="add del mod">
          <ac:chgData name="Zihao Zhu (SDS, 221049029)" userId="d9e5979c-c060-49e7-b224-5cb5f43050ad" providerId="ADAL" clId="{12FCB38E-8338-884B-B919-6CB8E6A53D87}" dt="2024-03-05T15:14:31.290" v="1438" actId="478"/>
          <ac:spMkLst>
            <pc:docMk/>
            <pc:sldMk cId="3678626355" sldId="257"/>
            <ac:spMk id="82" creationId="{4E938399-F946-DB95-E2A2-3D0A2DE2EA2E}"/>
          </ac:spMkLst>
        </pc:spChg>
        <pc:spChg chg="add del mod">
          <ac:chgData name="Zihao Zhu (SDS, 221049029)" userId="d9e5979c-c060-49e7-b224-5cb5f43050ad" providerId="ADAL" clId="{12FCB38E-8338-884B-B919-6CB8E6A53D87}" dt="2024-03-05T15:14:31.290" v="1438" actId="478"/>
          <ac:spMkLst>
            <pc:docMk/>
            <pc:sldMk cId="3678626355" sldId="257"/>
            <ac:spMk id="83" creationId="{A4A63E7C-BC30-9E0E-D44F-258FB0A8899C}"/>
          </ac:spMkLst>
        </pc:spChg>
        <pc:spChg chg="add del mod">
          <ac:chgData name="Zihao Zhu (SDS, 221049029)" userId="d9e5979c-c060-49e7-b224-5cb5f43050ad" providerId="ADAL" clId="{12FCB38E-8338-884B-B919-6CB8E6A53D87}" dt="2024-03-05T15:14:31.290" v="1438" actId="478"/>
          <ac:spMkLst>
            <pc:docMk/>
            <pc:sldMk cId="3678626355" sldId="257"/>
            <ac:spMk id="84" creationId="{3A3A3847-AD20-7AC9-338C-B54FE42C77B5}"/>
          </ac:spMkLst>
        </pc:spChg>
        <pc:spChg chg="add del mod">
          <ac:chgData name="Zihao Zhu (SDS, 221049029)" userId="d9e5979c-c060-49e7-b224-5cb5f43050ad" providerId="ADAL" clId="{12FCB38E-8338-884B-B919-6CB8E6A53D87}" dt="2024-03-05T15:14:31.290" v="1438" actId="478"/>
          <ac:spMkLst>
            <pc:docMk/>
            <pc:sldMk cId="3678626355" sldId="257"/>
            <ac:spMk id="85" creationId="{C7785B7D-9004-193F-D680-287E0D91CF39}"/>
          </ac:spMkLst>
        </pc:spChg>
        <pc:spChg chg="add del mod">
          <ac:chgData name="Zihao Zhu (SDS, 221049029)" userId="d9e5979c-c060-49e7-b224-5cb5f43050ad" providerId="ADAL" clId="{12FCB38E-8338-884B-B919-6CB8E6A53D87}" dt="2024-03-05T15:14:31.290" v="1438" actId="478"/>
          <ac:spMkLst>
            <pc:docMk/>
            <pc:sldMk cId="3678626355" sldId="257"/>
            <ac:spMk id="88" creationId="{C6EEE75F-61FD-2C6B-63AF-145D7B49E4FD}"/>
          </ac:spMkLst>
        </pc:spChg>
        <pc:spChg chg="add del mod">
          <ac:chgData name="Zihao Zhu (SDS, 221049029)" userId="d9e5979c-c060-49e7-b224-5cb5f43050ad" providerId="ADAL" clId="{12FCB38E-8338-884B-B919-6CB8E6A53D87}" dt="2024-03-05T15:14:31.290" v="1438" actId="478"/>
          <ac:spMkLst>
            <pc:docMk/>
            <pc:sldMk cId="3678626355" sldId="257"/>
            <ac:spMk id="89" creationId="{498DE948-4013-38A2-42E7-AA2AD63F742B}"/>
          </ac:spMkLst>
        </pc:spChg>
        <pc:spChg chg="add del mod">
          <ac:chgData name="Zihao Zhu (SDS, 221049029)" userId="d9e5979c-c060-49e7-b224-5cb5f43050ad" providerId="ADAL" clId="{12FCB38E-8338-884B-B919-6CB8E6A53D87}" dt="2024-03-05T15:14:31.290" v="1438" actId="478"/>
          <ac:spMkLst>
            <pc:docMk/>
            <pc:sldMk cId="3678626355" sldId="257"/>
            <ac:spMk id="90" creationId="{6D78082F-ED33-60B1-8580-AE716372FEE2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96" creationId="{5F9F030E-C96B-0BB9-2129-08AD0D925576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06" creationId="{D5EB0C29-A98B-D82D-87EA-9A32F75B8BFF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07" creationId="{CD62B748-0618-4C7C-7FFE-FE7F82A300F0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08" creationId="{45BA63FD-06A2-82A0-9FCF-CC937EDAC97A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09" creationId="{043BA145-8A87-B8D1-2B02-C51F279F0672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10" creationId="{73B962BA-7B74-3641-DA8C-CC004F5BE8AF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11" creationId="{B36C0CB8-6537-99AE-F0A7-EB1E34F34863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14" creationId="{6C7B20BD-0EBF-DA4B-0BFD-B33CCEB73722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19" creationId="{7210AA12-350F-AC3A-1C1B-A6589CE8D459}"/>
          </ac:spMkLst>
        </pc:spChg>
        <pc:spChg chg="add mod">
          <ac:chgData name="Zihao Zhu (SDS, 221049029)" userId="d9e5979c-c060-49e7-b224-5cb5f43050ad" providerId="ADAL" clId="{12FCB38E-8338-884B-B919-6CB8E6A53D87}" dt="2024-03-07T05:20:42.798" v="6133" actId="1076"/>
          <ac:spMkLst>
            <pc:docMk/>
            <pc:sldMk cId="3678626355" sldId="257"/>
            <ac:spMk id="125" creationId="{054A477D-0B70-2375-DC27-F8E3260CE8C6}"/>
          </ac:spMkLst>
        </pc:spChg>
        <pc:picChg chg="add mod">
          <ac:chgData name="Zihao Zhu (SDS, 221049029)" userId="d9e5979c-c060-49e7-b224-5cb5f43050ad" providerId="ADAL" clId="{12FCB38E-8338-884B-B919-6CB8E6A53D87}" dt="2024-03-06T07:46:35.106" v="2821" actId="1076"/>
          <ac:picMkLst>
            <pc:docMk/>
            <pc:sldMk cId="3678626355" sldId="257"/>
            <ac:picMk id="2" creationId="{CDD70008-DEC8-3B2E-646E-39DF832DD29B}"/>
          </ac:picMkLst>
        </pc:picChg>
        <pc:picChg chg="add del mod">
          <ac:chgData name="Zihao Zhu (SDS, 221049029)" userId="d9e5979c-c060-49e7-b224-5cb5f43050ad" providerId="ADAL" clId="{12FCB38E-8338-884B-B919-6CB8E6A53D87}" dt="2024-03-06T07:46:57.586" v="2827" actId="478"/>
          <ac:picMkLst>
            <pc:docMk/>
            <pc:sldMk cId="3678626355" sldId="257"/>
            <ac:picMk id="4" creationId="{204A0D50-20FE-9CF9-26A2-F36252ED9FC4}"/>
          </ac:picMkLst>
        </pc:picChg>
        <pc:picChg chg="add mod modCrop">
          <ac:chgData name="Zihao Zhu (SDS, 221049029)" userId="d9e5979c-c060-49e7-b224-5cb5f43050ad" providerId="ADAL" clId="{12FCB38E-8338-884B-B919-6CB8E6A53D87}" dt="2024-03-06T07:28:54.932" v="2678" actId="2711"/>
          <ac:picMkLst>
            <pc:docMk/>
            <pc:sldMk cId="3678626355" sldId="257"/>
            <ac:picMk id="7" creationId="{5EE9128A-E180-9CF7-EA59-922A7C7F52F7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18" creationId="{C1C9C1E0-C1C8-E3AD-32CD-EB905E210684}"/>
          </ac:picMkLst>
        </pc:picChg>
        <pc:picChg chg="add del mod">
          <ac:chgData name="Zihao Zhu (SDS, 221049029)" userId="d9e5979c-c060-49e7-b224-5cb5f43050ad" providerId="ADAL" clId="{12FCB38E-8338-884B-B919-6CB8E6A53D87}" dt="2024-03-05T14:00:45.522" v="488"/>
          <ac:picMkLst>
            <pc:docMk/>
            <pc:sldMk cId="3678626355" sldId="257"/>
            <ac:picMk id="19" creationId="{8653200D-DA2E-9973-E9C8-DDEAF195AF6E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20" creationId="{6CAB42BD-3526-3FB2-CD30-B84E9C15754F}"/>
          </ac:picMkLst>
        </pc:picChg>
        <pc:picChg chg="add del mod">
          <ac:chgData name="Zihao Zhu (SDS, 221049029)" userId="d9e5979c-c060-49e7-b224-5cb5f43050ad" providerId="ADAL" clId="{12FCB38E-8338-884B-B919-6CB8E6A53D87}" dt="2024-03-05T14:27:02.586" v="1327" actId="478"/>
          <ac:picMkLst>
            <pc:docMk/>
            <pc:sldMk cId="3678626355" sldId="257"/>
            <ac:picMk id="30" creationId="{5DC45309-B19D-9047-91B4-45105D59FF65}"/>
          </ac:picMkLst>
        </pc:picChg>
        <pc:picChg chg="add del mod">
          <ac:chgData name="Zihao Zhu (SDS, 221049029)" userId="d9e5979c-c060-49e7-b224-5cb5f43050ad" providerId="ADAL" clId="{12FCB38E-8338-884B-B919-6CB8E6A53D87}" dt="2024-03-05T14:27:02.586" v="1327" actId="478"/>
          <ac:picMkLst>
            <pc:docMk/>
            <pc:sldMk cId="3678626355" sldId="257"/>
            <ac:picMk id="31" creationId="{51404984-7DB8-31F7-3640-95E3A66E4562}"/>
          </ac:picMkLst>
        </pc:picChg>
        <pc:picChg chg="add del mod">
          <ac:chgData name="Zihao Zhu (SDS, 221049029)" userId="d9e5979c-c060-49e7-b224-5cb5f43050ad" providerId="ADAL" clId="{12FCB38E-8338-884B-B919-6CB8E6A53D87}" dt="2024-03-05T14:15:39.216" v="625"/>
          <ac:picMkLst>
            <pc:docMk/>
            <pc:sldMk cId="3678626355" sldId="257"/>
            <ac:picMk id="41" creationId="{20F75A72-DF44-C430-5E21-ADA74C88E185}"/>
          </ac:picMkLst>
        </pc:picChg>
        <pc:picChg chg="add del mod">
          <ac:chgData name="Zihao Zhu (SDS, 221049029)" userId="d9e5979c-c060-49e7-b224-5cb5f43050ad" providerId="ADAL" clId="{12FCB38E-8338-884B-B919-6CB8E6A53D87}" dt="2024-03-05T14:15:39.216" v="625"/>
          <ac:picMkLst>
            <pc:docMk/>
            <pc:sldMk cId="3678626355" sldId="257"/>
            <ac:picMk id="42" creationId="{C335DAF4-FF97-D413-C228-34ABAE957BAC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46" creationId="{D5BA13F8-1D99-755A-71EF-815D8A18CF4C}"/>
          </ac:picMkLst>
        </pc:picChg>
        <pc:picChg chg="add del mod">
          <ac:chgData name="Zihao Zhu (SDS, 221049029)" userId="d9e5979c-c060-49e7-b224-5cb5f43050ad" providerId="ADAL" clId="{12FCB38E-8338-884B-B919-6CB8E6A53D87}" dt="2024-03-05T14:27:02.586" v="1327" actId="478"/>
          <ac:picMkLst>
            <pc:docMk/>
            <pc:sldMk cId="3678626355" sldId="257"/>
            <ac:picMk id="47" creationId="{423A5FE2-85E2-6DA7-22EA-0109D3C10432}"/>
          </ac:picMkLst>
        </pc:picChg>
        <pc:picChg chg="add del mod">
          <ac:chgData name="Zihao Zhu (SDS, 221049029)" userId="d9e5979c-c060-49e7-b224-5cb5f43050ad" providerId="ADAL" clId="{12FCB38E-8338-884B-B919-6CB8E6A53D87}" dt="2024-03-05T14:20:32.532" v="1253" actId="478"/>
          <ac:picMkLst>
            <pc:docMk/>
            <pc:sldMk cId="3678626355" sldId="257"/>
            <ac:picMk id="57" creationId="{F57DC8CA-C87D-66F8-5CBD-563FF242C729}"/>
          </ac:picMkLst>
        </pc:picChg>
        <pc:picChg chg="add del">
          <ac:chgData name="Zihao Zhu (SDS, 221049029)" userId="d9e5979c-c060-49e7-b224-5cb5f43050ad" providerId="ADAL" clId="{12FCB38E-8338-884B-B919-6CB8E6A53D87}" dt="2024-03-05T14:21:14.826" v="1255"/>
          <ac:picMkLst>
            <pc:docMk/>
            <pc:sldMk cId="3678626355" sldId="257"/>
            <ac:picMk id="58" creationId="{7AF2A670-E663-61DB-9175-1819814CD3F3}"/>
          </ac:picMkLst>
        </pc:picChg>
        <pc:picChg chg="add del mod">
          <ac:chgData name="Zihao Zhu (SDS, 221049029)" userId="d9e5979c-c060-49e7-b224-5cb5f43050ad" providerId="ADAL" clId="{12FCB38E-8338-884B-B919-6CB8E6A53D87}" dt="2024-03-05T15:17:51.356" v="1512" actId="478"/>
          <ac:picMkLst>
            <pc:docMk/>
            <pc:sldMk cId="3678626355" sldId="257"/>
            <ac:picMk id="59" creationId="{48922256-2FEB-BC1F-243D-E4245C9D9F57}"/>
          </ac:picMkLst>
        </pc:picChg>
        <pc:picChg chg="add del">
          <ac:chgData name="Zihao Zhu (SDS, 221049029)" userId="d9e5979c-c060-49e7-b224-5cb5f43050ad" providerId="ADAL" clId="{12FCB38E-8338-884B-B919-6CB8E6A53D87}" dt="2024-03-05T14:21:33.129" v="1259"/>
          <ac:picMkLst>
            <pc:docMk/>
            <pc:sldMk cId="3678626355" sldId="257"/>
            <ac:picMk id="60" creationId="{59348C3C-9DC0-AFB5-2C0C-A2DA8024D6F7}"/>
          </ac:picMkLst>
        </pc:picChg>
        <pc:picChg chg="add del">
          <ac:chgData name="Zihao Zhu (SDS, 221049029)" userId="d9e5979c-c060-49e7-b224-5cb5f43050ad" providerId="ADAL" clId="{12FCB38E-8338-884B-B919-6CB8E6A53D87}" dt="2024-03-05T14:21:40.819" v="1261"/>
          <ac:picMkLst>
            <pc:docMk/>
            <pc:sldMk cId="3678626355" sldId="257"/>
            <ac:picMk id="61" creationId="{C4297579-65D7-F9EA-55B3-AEB094839A9C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62" creationId="{CB972F7C-68EF-7D74-CE31-5D20E272E547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63" creationId="{D9FF12B1-694B-E512-7E0D-AE4AE8390BD8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64" creationId="{C1E816E8-6129-F731-3C2D-6ABDFA83DC09}"/>
          </ac:picMkLst>
        </pc:picChg>
        <pc:picChg chg="add del mod">
          <ac:chgData name="Zihao Zhu (SDS, 221049029)" userId="d9e5979c-c060-49e7-b224-5cb5f43050ad" providerId="ADAL" clId="{12FCB38E-8338-884B-B919-6CB8E6A53D87}" dt="2024-03-05T14:29:15.083" v="1355" actId="478"/>
          <ac:picMkLst>
            <pc:docMk/>
            <pc:sldMk cId="3678626355" sldId="257"/>
            <ac:picMk id="71" creationId="{EA01867F-7BB1-757A-5B8B-DE5B228364F0}"/>
          </ac:picMkLst>
        </pc:picChg>
        <pc:picChg chg="add del mod">
          <ac:chgData name="Zihao Zhu (SDS, 221049029)" userId="d9e5979c-c060-49e7-b224-5cb5f43050ad" providerId="ADAL" clId="{12FCB38E-8338-884B-B919-6CB8E6A53D87}" dt="2024-03-05T14:29:15.083" v="1355" actId="478"/>
          <ac:picMkLst>
            <pc:docMk/>
            <pc:sldMk cId="3678626355" sldId="257"/>
            <ac:picMk id="72" creationId="{57E6DDAF-79C9-00A8-ED90-1F3B695D0089}"/>
          </ac:picMkLst>
        </pc:picChg>
        <pc:picChg chg="add del mod">
          <ac:chgData name="Zihao Zhu (SDS, 221049029)" userId="d9e5979c-c060-49e7-b224-5cb5f43050ad" providerId="ADAL" clId="{12FCB38E-8338-884B-B919-6CB8E6A53D87}" dt="2024-03-05T14:29:15.083" v="1355" actId="478"/>
          <ac:picMkLst>
            <pc:docMk/>
            <pc:sldMk cId="3678626355" sldId="257"/>
            <ac:picMk id="76" creationId="{A161A1A5-8389-FE20-4BB6-359F51A2CFD8}"/>
          </ac:picMkLst>
        </pc:picChg>
        <pc:picChg chg="add del mod">
          <ac:chgData name="Zihao Zhu (SDS, 221049029)" userId="d9e5979c-c060-49e7-b224-5cb5f43050ad" providerId="ADAL" clId="{12FCB38E-8338-884B-B919-6CB8E6A53D87}" dt="2024-03-05T14:29:15.083" v="1355" actId="478"/>
          <ac:picMkLst>
            <pc:docMk/>
            <pc:sldMk cId="3678626355" sldId="257"/>
            <ac:picMk id="77" creationId="{931A5014-9173-3D8B-3F3F-81F982ADB401}"/>
          </ac:picMkLst>
        </pc:picChg>
        <pc:picChg chg="add del mod">
          <ac:chgData name="Zihao Zhu (SDS, 221049029)" userId="d9e5979c-c060-49e7-b224-5cb5f43050ad" providerId="ADAL" clId="{12FCB38E-8338-884B-B919-6CB8E6A53D87}" dt="2024-03-05T14:29:15.083" v="1355" actId="478"/>
          <ac:picMkLst>
            <pc:docMk/>
            <pc:sldMk cId="3678626355" sldId="257"/>
            <ac:picMk id="78" creationId="{3B07E61F-84BF-6E5B-28FE-E90D0D7F9082}"/>
          </ac:picMkLst>
        </pc:picChg>
        <pc:picChg chg="add del mod">
          <ac:chgData name="Zihao Zhu (SDS, 221049029)" userId="d9e5979c-c060-49e7-b224-5cb5f43050ad" providerId="ADAL" clId="{12FCB38E-8338-884B-B919-6CB8E6A53D87}" dt="2024-03-05T14:29:15.083" v="1355" actId="478"/>
          <ac:picMkLst>
            <pc:docMk/>
            <pc:sldMk cId="3678626355" sldId="257"/>
            <ac:picMk id="79" creationId="{0968571C-06AE-FF4B-07F4-19012E99427D}"/>
          </ac:picMkLst>
        </pc:picChg>
        <pc:picChg chg="add del mod">
          <ac:chgData name="Zihao Zhu (SDS, 221049029)" userId="d9e5979c-c060-49e7-b224-5cb5f43050ad" providerId="ADAL" clId="{12FCB38E-8338-884B-B919-6CB8E6A53D87}" dt="2024-03-05T15:14:31.290" v="1438" actId="478"/>
          <ac:picMkLst>
            <pc:docMk/>
            <pc:sldMk cId="3678626355" sldId="257"/>
            <ac:picMk id="86" creationId="{A5D3F6D0-35CF-628E-152C-A39A223C7CC9}"/>
          </ac:picMkLst>
        </pc:picChg>
        <pc:picChg chg="add del mod">
          <ac:chgData name="Zihao Zhu (SDS, 221049029)" userId="d9e5979c-c060-49e7-b224-5cb5f43050ad" providerId="ADAL" clId="{12FCB38E-8338-884B-B919-6CB8E6A53D87}" dt="2024-03-05T15:14:31.290" v="1438" actId="478"/>
          <ac:picMkLst>
            <pc:docMk/>
            <pc:sldMk cId="3678626355" sldId="257"/>
            <ac:picMk id="87" creationId="{341E390C-D451-B669-CAD4-07D18B19073E}"/>
          </ac:picMkLst>
        </pc:picChg>
        <pc:picChg chg="add del mod">
          <ac:chgData name="Zihao Zhu (SDS, 221049029)" userId="d9e5979c-c060-49e7-b224-5cb5f43050ad" providerId="ADAL" clId="{12FCB38E-8338-884B-B919-6CB8E6A53D87}" dt="2024-03-05T15:14:31.290" v="1438" actId="478"/>
          <ac:picMkLst>
            <pc:docMk/>
            <pc:sldMk cId="3678626355" sldId="257"/>
            <ac:picMk id="91" creationId="{2499A712-32DC-EA99-BD2E-63D51F9036C1}"/>
          </ac:picMkLst>
        </pc:picChg>
        <pc:picChg chg="add del mod">
          <ac:chgData name="Zihao Zhu (SDS, 221049029)" userId="d9e5979c-c060-49e7-b224-5cb5f43050ad" providerId="ADAL" clId="{12FCB38E-8338-884B-B919-6CB8E6A53D87}" dt="2024-03-05T15:14:31.290" v="1438" actId="478"/>
          <ac:picMkLst>
            <pc:docMk/>
            <pc:sldMk cId="3678626355" sldId="257"/>
            <ac:picMk id="92" creationId="{5E7E44EF-C1ED-BABD-1DFC-7F686E358EF4}"/>
          </ac:picMkLst>
        </pc:picChg>
        <pc:picChg chg="add del mod">
          <ac:chgData name="Zihao Zhu (SDS, 221049029)" userId="d9e5979c-c060-49e7-b224-5cb5f43050ad" providerId="ADAL" clId="{12FCB38E-8338-884B-B919-6CB8E6A53D87}" dt="2024-03-05T15:14:31.290" v="1438" actId="478"/>
          <ac:picMkLst>
            <pc:docMk/>
            <pc:sldMk cId="3678626355" sldId="257"/>
            <ac:picMk id="93" creationId="{B910DF6D-E895-5ED1-99AC-C0E6BC1C860D}"/>
          </ac:picMkLst>
        </pc:picChg>
        <pc:picChg chg="add del mod">
          <ac:chgData name="Zihao Zhu (SDS, 221049029)" userId="d9e5979c-c060-49e7-b224-5cb5f43050ad" providerId="ADAL" clId="{12FCB38E-8338-884B-B919-6CB8E6A53D87}" dt="2024-03-05T15:14:31.290" v="1438" actId="478"/>
          <ac:picMkLst>
            <pc:docMk/>
            <pc:sldMk cId="3678626355" sldId="257"/>
            <ac:picMk id="94" creationId="{6D582D2B-6AAC-615C-3A95-6B4F711FF5FB}"/>
          </ac:picMkLst>
        </pc:picChg>
        <pc:picChg chg="add mod">
          <ac:chgData name="Zihao Zhu (SDS, 221049029)" userId="d9e5979c-c060-49e7-b224-5cb5f43050ad" providerId="ADAL" clId="{12FCB38E-8338-884B-B919-6CB8E6A53D87}" dt="2024-03-06T07:28:54.932" v="2678" actId="2711"/>
          <ac:picMkLst>
            <pc:docMk/>
            <pc:sldMk cId="3678626355" sldId="257"/>
            <ac:picMk id="95" creationId="{9F527179-51B6-C887-FF99-3BE558586B12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112" creationId="{DEFC87C9-D6B1-4A25-B772-2E3D8EFBF013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113" creationId="{BEA1AA9C-858D-FE0E-C204-8513C42ACEC7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115" creationId="{4D08A321-13D4-BC1C-7197-660442106BC1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116" creationId="{186D01C2-3505-0C1E-2EA0-FD471E51F5A0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117" creationId="{41CAA06F-6ED0-E599-EF69-3F209844870B}"/>
          </ac:picMkLst>
        </pc:picChg>
        <pc:picChg chg="add mod">
          <ac:chgData name="Zihao Zhu (SDS, 221049029)" userId="d9e5979c-c060-49e7-b224-5cb5f43050ad" providerId="ADAL" clId="{12FCB38E-8338-884B-B919-6CB8E6A53D87}" dt="2024-03-07T05:20:42.798" v="6133" actId="1076"/>
          <ac:picMkLst>
            <pc:docMk/>
            <pc:sldMk cId="3678626355" sldId="257"/>
            <ac:picMk id="118" creationId="{E24C8D49-C943-E3FD-A76F-8C06C1661C2C}"/>
          </ac:picMkLst>
        </pc:picChg>
        <pc:cxnChg chg="add mod">
          <ac:chgData name="Zihao Zhu (SDS, 221049029)" userId="d9e5979c-c060-49e7-b224-5cb5f43050ad" providerId="ADAL" clId="{12FCB38E-8338-884B-B919-6CB8E6A53D87}" dt="2024-03-07T05:20:42.798" v="6133" actId="1076"/>
          <ac:cxnSpMkLst>
            <pc:docMk/>
            <pc:sldMk cId="3678626355" sldId="257"/>
            <ac:cxnSpMk id="98" creationId="{5EB86606-7708-F70C-AB90-B951A65040A0}"/>
          </ac:cxnSpMkLst>
        </pc:cxnChg>
        <pc:cxnChg chg="add mod">
          <ac:chgData name="Zihao Zhu (SDS, 221049029)" userId="d9e5979c-c060-49e7-b224-5cb5f43050ad" providerId="ADAL" clId="{12FCB38E-8338-884B-B919-6CB8E6A53D87}" dt="2024-03-07T05:20:42.798" v="6133" actId="1076"/>
          <ac:cxnSpMkLst>
            <pc:docMk/>
            <pc:sldMk cId="3678626355" sldId="257"/>
            <ac:cxnSpMk id="102" creationId="{0D025F1E-C52C-F3BD-AA34-AA6960AAF6C2}"/>
          </ac:cxnSpMkLst>
        </pc:cxnChg>
        <pc:cxnChg chg="add mod">
          <ac:chgData name="Zihao Zhu (SDS, 221049029)" userId="d9e5979c-c060-49e7-b224-5cb5f43050ad" providerId="ADAL" clId="{12FCB38E-8338-884B-B919-6CB8E6A53D87}" dt="2024-03-07T05:20:42.798" v="6133" actId="1076"/>
          <ac:cxnSpMkLst>
            <pc:docMk/>
            <pc:sldMk cId="3678626355" sldId="257"/>
            <ac:cxnSpMk id="103" creationId="{BC46E73F-A084-0C7B-F155-75C1C98BF6BD}"/>
          </ac:cxnSpMkLst>
        </pc:cxnChg>
        <pc:cxnChg chg="add mod">
          <ac:chgData name="Zihao Zhu (SDS, 221049029)" userId="d9e5979c-c060-49e7-b224-5cb5f43050ad" providerId="ADAL" clId="{12FCB38E-8338-884B-B919-6CB8E6A53D87}" dt="2024-03-07T05:20:42.798" v="6133" actId="1076"/>
          <ac:cxnSpMkLst>
            <pc:docMk/>
            <pc:sldMk cId="3678626355" sldId="257"/>
            <ac:cxnSpMk id="120" creationId="{DB27F919-DF4F-69B6-E60C-F8CCDDC6F94C}"/>
          </ac:cxnSpMkLst>
        </pc:cxnChg>
        <pc:cxnChg chg="add mod">
          <ac:chgData name="Zihao Zhu (SDS, 221049029)" userId="d9e5979c-c060-49e7-b224-5cb5f43050ad" providerId="ADAL" clId="{12FCB38E-8338-884B-B919-6CB8E6A53D87}" dt="2024-03-07T05:20:42.798" v="6133" actId="1076"/>
          <ac:cxnSpMkLst>
            <pc:docMk/>
            <pc:sldMk cId="3678626355" sldId="257"/>
            <ac:cxnSpMk id="121" creationId="{E7D617EF-DBEF-9746-9E8A-0789C4569432}"/>
          </ac:cxnSpMkLst>
        </pc:cxnChg>
        <pc:cxnChg chg="add mod">
          <ac:chgData name="Zihao Zhu (SDS, 221049029)" userId="d9e5979c-c060-49e7-b224-5cb5f43050ad" providerId="ADAL" clId="{12FCB38E-8338-884B-B919-6CB8E6A53D87}" dt="2024-03-07T05:20:42.798" v="6133" actId="1076"/>
          <ac:cxnSpMkLst>
            <pc:docMk/>
            <pc:sldMk cId="3678626355" sldId="257"/>
            <ac:cxnSpMk id="122" creationId="{0B99BD13-BCB7-A25E-E29F-638B39A08EB5}"/>
          </ac:cxnSpMkLst>
        </pc:cxnChg>
      </pc:sldChg>
      <pc:sldChg chg="addSp delSp modSp add mod delAnim modAnim modNotesTx">
        <pc:chgData name="Zihao Zhu (SDS, 221049029)" userId="d9e5979c-c060-49e7-b224-5cb5f43050ad" providerId="ADAL" clId="{12FCB38E-8338-884B-B919-6CB8E6A53D87}" dt="2024-03-14T06:29:15.044" v="13324" actId="20577"/>
        <pc:sldMkLst>
          <pc:docMk/>
          <pc:sldMk cId="424012305" sldId="258"/>
        </pc:sldMkLst>
        <pc:spChg chg="add del mod">
          <ac:chgData name="Zihao Zhu (SDS, 221049029)" userId="d9e5979c-c060-49e7-b224-5cb5f43050ad" providerId="ADAL" clId="{12FCB38E-8338-884B-B919-6CB8E6A53D87}" dt="2024-03-06T05:47:27.885" v="1958" actId="478"/>
          <ac:spMkLst>
            <pc:docMk/>
            <pc:sldMk cId="424012305" sldId="258"/>
            <ac:spMk id="2" creationId="{D9D521D6-13E6-92E1-F9CC-E812AF3D9AC6}"/>
          </ac:spMkLst>
        </pc:spChg>
        <pc:spChg chg="del">
          <ac:chgData name="Zihao Zhu (SDS, 221049029)" userId="d9e5979c-c060-49e7-b224-5cb5f43050ad" providerId="ADAL" clId="{12FCB38E-8338-884B-B919-6CB8E6A53D87}" dt="2024-03-05T15:34:16.427" v="1765" actId="478"/>
          <ac:spMkLst>
            <pc:docMk/>
            <pc:sldMk cId="424012305" sldId="258"/>
            <ac:spMk id="3" creationId="{38CF46BB-D782-96A4-5B2B-113529D713BB}"/>
          </ac:spMkLst>
        </pc:spChg>
        <pc:spChg chg="add mod">
          <ac:chgData name="Zihao Zhu (SDS, 221049029)" userId="d9e5979c-c060-49e7-b224-5cb5f43050ad" providerId="ADAL" clId="{12FCB38E-8338-884B-B919-6CB8E6A53D87}" dt="2024-03-06T07:29:46.832" v="2682" actId="2711"/>
          <ac:spMkLst>
            <pc:docMk/>
            <pc:sldMk cId="424012305" sldId="258"/>
            <ac:spMk id="4" creationId="{C6CE5666-7F34-53F1-A7E6-C3ECEB177081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5" creationId="{C2BEA7B3-FA42-4E6C-643A-5960D3131906}"/>
          </ac:spMkLst>
        </pc:spChg>
        <pc:spChg chg="del mod">
          <ac:chgData name="Zihao Zhu (SDS, 221049029)" userId="d9e5979c-c060-49e7-b224-5cb5f43050ad" providerId="ADAL" clId="{12FCB38E-8338-884B-B919-6CB8E6A53D87}" dt="2024-03-06T05:47:15.766" v="1954" actId="478"/>
          <ac:spMkLst>
            <pc:docMk/>
            <pc:sldMk cId="424012305" sldId="258"/>
            <ac:spMk id="6" creationId="{0514710B-ED65-B930-C036-B8F81DCACAFF}"/>
          </ac:spMkLst>
        </pc:spChg>
        <pc:spChg chg="mod">
          <ac:chgData name="Zihao Zhu (SDS, 221049029)" userId="d9e5979c-c060-49e7-b224-5cb5f43050ad" providerId="ADAL" clId="{12FCB38E-8338-884B-B919-6CB8E6A53D87}" dt="2024-03-06T07:49:01.174" v="2833" actId="1076"/>
          <ac:spMkLst>
            <pc:docMk/>
            <pc:sldMk cId="424012305" sldId="258"/>
            <ac:spMk id="8" creationId="{8432BAA9-3545-A738-9606-F78AADB0CC96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9" creationId="{3F90EAB7-DC05-CEBA-90EC-592B95F22597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11" creationId="{93F95028-E211-15BE-9625-C9850F8CEBD4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1" creationId="{BAC5EB71-11C3-367B-CE21-3FA3CB941BF3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12" creationId="{2D45FAE0-54FC-D344-C33E-566DD368528A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2" creationId="{40545BFD-EF3F-785E-03C5-60BDA105E06D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13" creationId="{21A6D398-9D4A-4A26-480D-AB90048B7A2B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3" creationId="{E2A98FFF-E6F1-8F2F-2CB2-17FAFB05A92D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15" creationId="{C70B85C3-1A11-F50D-16E6-455B9F097CDE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6" creationId="{0B686E8B-7920-2F5B-1A6F-B015DB5631F7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7" creationId="{3CC20E6F-54FE-1CEE-2E86-C712BC05DA38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17" creationId="{7D445C9C-0F8E-BC09-1B17-93D2330C5CF1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18" creationId="{6D419AD7-B817-12CC-DD23-52304AD3AB11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21" creationId="{0F2E329A-8CA9-1EC2-703C-0A0A4A0BD100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21" creationId="{5473466E-17CD-FA7A-5A74-C3C921FD6CB5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22" creationId="{60F272C4-AD09-28A0-5898-D5D7A9629FE8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24" creationId="{C33D91C7-2171-BAB8-0BE4-C77CCDD73CC0}"/>
          </ac:spMkLst>
        </pc:spChg>
        <pc:spChg chg="add mod">
          <ac:chgData name="Zihao Zhu (SDS, 221049029)" userId="d9e5979c-c060-49e7-b224-5cb5f43050ad" providerId="ADAL" clId="{12FCB38E-8338-884B-B919-6CB8E6A53D87}" dt="2024-03-06T07:29:46.832" v="2682" actId="2711"/>
          <ac:spMkLst>
            <pc:docMk/>
            <pc:sldMk cId="424012305" sldId="258"/>
            <ac:spMk id="31" creationId="{46B7C2CE-0980-34D4-7BB1-615E9609841F}"/>
          </ac:spMkLst>
        </pc:spChg>
        <pc:spChg chg="add mod">
          <ac:chgData name="Zihao Zhu (SDS, 221049029)" userId="d9e5979c-c060-49e7-b224-5cb5f43050ad" providerId="ADAL" clId="{12FCB38E-8338-884B-B919-6CB8E6A53D87}" dt="2024-03-06T07:29:46.832" v="2682" actId="2711"/>
          <ac:spMkLst>
            <pc:docMk/>
            <pc:sldMk cId="424012305" sldId="258"/>
            <ac:spMk id="38" creationId="{DC4E1C89-386C-975A-ED72-98DD49D80140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40" creationId="{46BB6824-7F33-DFDC-E321-79298D9C655F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41" creationId="{4423E857-BFF0-C967-F914-E7075B6BEBFF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43" creationId="{EB1FFEFC-1734-3D4C-F1A5-9BB9B0EFBB76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44" creationId="{195CD027-3928-34EE-A500-89072B18E8C8}"/>
          </ac:spMkLst>
        </pc:spChg>
        <pc:spChg chg="add del mod">
          <ac:chgData name="Zihao Zhu (SDS, 221049029)" userId="d9e5979c-c060-49e7-b224-5cb5f43050ad" providerId="ADAL" clId="{12FCB38E-8338-884B-B919-6CB8E6A53D87}" dt="2024-03-06T06:04:26.306" v="2155" actId="478"/>
          <ac:spMkLst>
            <pc:docMk/>
            <pc:sldMk cId="424012305" sldId="258"/>
            <ac:spMk id="45" creationId="{BE035AE0-5CED-F52F-B5B4-4DB8F9B1AEB2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46" creationId="{E7522DA2-5962-E3D0-315C-A2EA111CD44E}"/>
          </ac:spMkLst>
        </pc:spChg>
        <pc:spChg chg="add del mod">
          <ac:chgData name="Zihao Zhu (SDS, 221049029)" userId="d9e5979c-c060-49e7-b224-5cb5f43050ad" providerId="ADAL" clId="{12FCB38E-8338-884B-B919-6CB8E6A53D87}" dt="2024-03-06T06:09:02.868" v="2198" actId="478"/>
          <ac:spMkLst>
            <pc:docMk/>
            <pc:sldMk cId="424012305" sldId="258"/>
            <ac:spMk id="47" creationId="{91485067-8496-81E8-1D24-98ADF7337E4B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48" creationId="{68A7DE76-8201-3BF2-D1B4-D9039601AEF0}"/>
          </ac:spMkLst>
        </pc:spChg>
        <pc:spChg chg="add del mod">
          <ac:chgData name="Zihao Zhu (SDS, 221049029)" userId="d9e5979c-c060-49e7-b224-5cb5f43050ad" providerId="ADAL" clId="{12FCB38E-8338-884B-B919-6CB8E6A53D87}" dt="2024-03-06T06:09:08.137" v="2200" actId="478"/>
          <ac:spMkLst>
            <pc:docMk/>
            <pc:sldMk cId="424012305" sldId="258"/>
            <ac:spMk id="49" creationId="{973F345A-84C0-C5C9-BCD4-352F969C4E80}"/>
          </ac:spMkLst>
        </pc:spChg>
        <pc:spChg chg="add mod">
          <ac:chgData name="Zihao Zhu (SDS, 221049029)" userId="d9e5979c-c060-49e7-b224-5cb5f43050ad" providerId="ADAL" clId="{12FCB38E-8338-884B-B919-6CB8E6A53D87}" dt="2024-03-06T07:29:46.832" v="2682" actId="2711"/>
          <ac:spMkLst>
            <pc:docMk/>
            <pc:sldMk cId="424012305" sldId="258"/>
            <ac:spMk id="53" creationId="{071DC158-2D8C-A90E-B36F-60054DB3CCCB}"/>
          </ac:spMkLst>
        </pc:spChg>
        <pc:spChg chg="add mod">
          <ac:chgData name="Zihao Zhu (SDS, 221049029)" userId="d9e5979c-c060-49e7-b224-5cb5f43050ad" providerId="ADAL" clId="{12FCB38E-8338-884B-B919-6CB8E6A53D87}" dt="2024-03-06T07:29:46.832" v="2682" actId="2711"/>
          <ac:spMkLst>
            <pc:docMk/>
            <pc:sldMk cId="424012305" sldId="258"/>
            <ac:spMk id="55" creationId="{A7CA7435-38BB-EF7B-B921-E02B2475DDF3}"/>
          </ac:spMkLst>
        </pc:spChg>
        <pc:spChg chg="add del mod">
          <ac:chgData name="Zihao Zhu (SDS, 221049029)" userId="d9e5979c-c060-49e7-b224-5cb5f43050ad" providerId="ADAL" clId="{12FCB38E-8338-884B-B919-6CB8E6A53D87}" dt="2024-03-06T06:09:45.131" v="2210" actId="478"/>
          <ac:spMkLst>
            <pc:docMk/>
            <pc:sldMk cId="424012305" sldId="258"/>
            <ac:spMk id="61" creationId="{76C28AC1-82D9-94DB-8248-B8C484EE05E0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66" creationId="{FAE57688-4773-D6B6-737E-7A31097C714F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67" creationId="{5F516A0E-A218-2A10-FEB4-1D3C8B0D4F4B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68" creationId="{7D68680F-B7F5-DA08-A865-A75DA12068F5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69" creationId="{4A1F3454-FD02-18A4-5136-8B59712B2DB1}"/>
          </ac:spMkLst>
        </pc:spChg>
        <pc:spChg chg="add del mod">
          <ac:chgData name="Zihao Zhu (SDS, 221049029)" userId="d9e5979c-c060-49e7-b224-5cb5f43050ad" providerId="ADAL" clId="{12FCB38E-8338-884B-B919-6CB8E6A53D87}" dt="2024-03-06T06:09:52.291" v="2213" actId="478"/>
          <ac:spMkLst>
            <pc:docMk/>
            <pc:sldMk cId="424012305" sldId="258"/>
            <ac:spMk id="70" creationId="{18BB152C-1CD7-47DD-1E41-3BB631A5C06F}"/>
          </ac:spMkLst>
        </pc:spChg>
        <pc:spChg chg="add del mod">
          <ac:chgData name="Zihao Zhu (SDS, 221049029)" userId="d9e5979c-c060-49e7-b224-5cb5f43050ad" providerId="ADAL" clId="{12FCB38E-8338-884B-B919-6CB8E6A53D87}" dt="2024-03-06T06:09:58.964" v="2216" actId="478"/>
          <ac:spMkLst>
            <pc:docMk/>
            <pc:sldMk cId="424012305" sldId="258"/>
            <ac:spMk id="71" creationId="{678BE1A0-2E35-FF16-AE3F-8FCD37FBAF67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72" creationId="{193C4835-43A8-1339-0732-F83A4D027C9F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73" creationId="{54F3C48C-7844-41FE-7A0C-B3012CDEE6CC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74" creationId="{A055D03B-7781-64C3-D6E5-DCFD07DDC438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78" creationId="{C99B49F3-F5CF-E54B-1CBD-45D43213F3EC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79" creationId="{9337CD1D-606A-E2AC-5A56-394A5DC69937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80" creationId="{D83EBFF4-7234-08C5-4EBD-448107FBA8DD}"/>
          </ac:spMkLst>
        </pc:spChg>
        <pc:spChg chg="add del mod">
          <ac:chgData name="Zihao Zhu (SDS, 221049029)" userId="d9e5979c-c060-49e7-b224-5cb5f43050ad" providerId="ADAL" clId="{12FCB38E-8338-884B-B919-6CB8E6A53D87}" dt="2024-03-06T06:15:08.614" v="2347" actId="478"/>
          <ac:spMkLst>
            <pc:docMk/>
            <pc:sldMk cId="424012305" sldId="258"/>
            <ac:spMk id="81" creationId="{1E145E6E-196F-FABB-211D-4F19E4DABBD2}"/>
          </ac:spMkLst>
        </pc:spChg>
        <pc:spChg chg="add del mod">
          <ac:chgData name="Zihao Zhu (SDS, 221049029)" userId="d9e5979c-c060-49e7-b224-5cb5f43050ad" providerId="ADAL" clId="{12FCB38E-8338-884B-B919-6CB8E6A53D87}" dt="2024-03-06T06:15:10.098" v="2348" actId="478"/>
          <ac:spMkLst>
            <pc:docMk/>
            <pc:sldMk cId="424012305" sldId="258"/>
            <ac:spMk id="82" creationId="{C8A064C9-057D-C8B3-4483-F8798AAE2351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83" creationId="{58913912-F24C-B9E2-65EE-440CD9DBD9E7}"/>
          </ac:spMkLst>
        </pc:spChg>
        <pc:spChg chg="add mod">
          <ac:chgData name="Zihao Zhu (SDS, 221049029)" userId="d9e5979c-c060-49e7-b224-5cb5f43050ad" providerId="ADAL" clId="{12FCB38E-8338-884B-B919-6CB8E6A53D87}" dt="2024-03-06T07:29:46.832" v="2682" actId="2711"/>
          <ac:spMkLst>
            <pc:docMk/>
            <pc:sldMk cId="424012305" sldId="258"/>
            <ac:spMk id="84" creationId="{D456632E-8C7B-F472-85A5-F97DF6F53444}"/>
          </ac:spMkLst>
        </pc:spChg>
        <pc:spChg chg="add del mod">
          <ac:chgData name="Zihao Zhu (SDS, 221049029)" userId="d9e5979c-c060-49e7-b224-5cb5f43050ad" providerId="ADAL" clId="{12FCB38E-8338-884B-B919-6CB8E6A53D87}" dt="2024-03-06T06:13:37.433" v="2327" actId="478"/>
          <ac:spMkLst>
            <pc:docMk/>
            <pc:sldMk cId="424012305" sldId="258"/>
            <ac:spMk id="85" creationId="{07214075-824C-2A10-3510-F1C9B0EE2DA8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91" creationId="{89CFD5F3-F76F-A422-DA02-4DDE2DF9C07C}"/>
          </ac:spMkLst>
        </pc:spChg>
        <pc:spChg chg="add del mod">
          <ac:chgData name="Zihao Zhu (SDS, 221049029)" userId="d9e5979c-c060-49e7-b224-5cb5f43050ad" providerId="ADAL" clId="{12FCB38E-8338-884B-B919-6CB8E6A53D87}" dt="2024-03-06T06:15:08.614" v="2347" actId="478"/>
          <ac:spMkLst>
            <pc:docMk/>
            <pc:sldMk cId="424012305" sldId="258"/>
            <ac:spMk id="92" creationId="{D472ACB4-3F28-5633-2B0F-6DB6D6980500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93" creationId="{0FD53905-CCA3-14D9-F502-B14E3AB88553}"/>
          </ac:spMkLst>
        </pc:spChg>
        <pc:spChg chg="add del mod">
          <ac:chgData name="Zihao Zhu (SDS, 221049029)" userId="d9e5979c-c060-49e7-b224-5cb5f43050ad" providerId="ADAL" clId="{12FCB38E-8338-884B-B919-6CB8E6A53D87}" dt="2024-03-06T06:15:10.098" v="2348" actId="478"/>
          <ac:spMkLst>
            <pc:docMk/>
            <pc:sldMk cId="424012305" sldId="258"/>
            <ac:spMk id="94" creationId="{6304125D-0DD2-D13A-DA7A-43844ED6B1F0}"/>
          </ac:spMkLst>
        </pc:spChg>
        <pc:spChg chg="add del mod">
          <ac:chgData name="Zihao Zhu (SDS, 221049029)" userId="d9e5979c-c060-49e7-b224-5cb5f43050ad" providerId="ADAL" clId="{12FCB38E-8338-884B-B919-6CB8E6A53D87}" dt="2024-03-06T06:15:08.614" v="2347" actId="478"/>
          <ac:spMkLst>
            <pc:docMk/>
            <pc:sldMk cId="424012305" sldId="258"/>
            <ac:spMk id="95" creationId="{009EFA53-1476-357B-1A72-345BDB8B36EA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96" creationId="{5F9F030E-C96B-0BB9-2129-08AD0D925576}"/>
          </ac:spMkLst>
        </pc:spChg>
        <pc:spChg chg="add del mod">
          <ac:chgData name="Zihao Zhu (SDS, 221049029)" userId="d9e5979c-c060-49e7-b224-5cb5f43050ad" providerId="ADAL" clId="{12FCB38E-8338-884B-B919-6CB8E6A53D87}" dt="2024-03-06T06:15:10.098" v="2348" actId="478"/>
          <ac:spMkLst>
            <pc:docMk/>
            <pc:sldMk cId="424012305" sldId="258"/>
            <ac:spMk id="96" creationId="{D54B5EC3-D7C3-4DE7-318F-608FDC17E723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97" creationId="{BCA66516-9CB9-2EBB-6FFE-940B877EA33C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99" creationId="{5BF19D10-E1EB-E5BD-80D1-5EECB127D211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101" creationId="{142A3F75-10B2-4509-50BA-6AF79A005D01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102" creationId="{0E67A3D2-26EF-98E6-5D75-CD63209106CF}"/>
          </ac:spMkLst>
        </pc:spChg>
        <pc:spChg chg="add mod">
          <ac:chgData name="Zihao Zhu (SDS, 221049029)" userId="d9e5979c-c060-49e7-b224-5cb5f43050ad" providerId="ADAL" clId="{12FCB38E-8338-884B-B919-6CB8E6A53D87}" dt="2024-03-06T07:29:34.437" v="2681" actId="2711"/>
          <ac:spMkLst>
            <pc:docMk/>
            <pc:sldMk cId="424012305" sldId="258"/>
            <ac:spMk id="103" creationId="{24E56251-31C3-B9CB-5A60-015A5EE8C0B9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06" creationId="{D5EB0C29-A98B-D82D-87EA-9A32F75B8BFF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07" creationId="{CD62B748-0618-4C7C-7FFE-FE7F82A300F0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08" creationId="{45BA63FD-06A2-82A0-9FCF-CC937EDAC97A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09" creationId="{043BA145-8A87-B8D1-2B02-C51F279F0672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10" creationId="{73B962BA-7B74-3641-DA8C-CC004F5BE8AF}"/>
          </ac:spMkLst>
        </pc:spChg>
        <pc:spChg chg="add mod">
          <ac:chgData name="Zihao Zhu (SDS, 221049029)" userId="d9e5979c-c060-49e7-b224-5cb5f43050ad" providerId="ADAL" clId="{12FCB38E-8338-884B-B919-6CB8E6A53D87}" dt="2024-03-06T07:29:46.832" v="2682" actId="2711"/>
          <ac:spMkLst>
            <pc:docMk/>
            <pc:sldMk cId="424012305" sldId="258"/>
            <ac:spMk id="111" creationId="{A0CD5664-1EEC-4928-E1E0-6DAB1160AE04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11" creationId="{B36C0CB8-6537-99AE-F0A7-EB1E34F34863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14" creationId="{6C7B20BD-0EBF-DA4B-0BFD-B33CCEB73722}"/>
          </ac:spMkLst>
        </pc:spChg>
        <pc:spChg chg="del">
          <ac:chgData name="Zihao Zhu (SDS, 221049029)" userId="d9e5979c-c060-49e7-b224-5cb5f43050ad" providerId="ADAL" clId="{12FCB38E-8338-884B-B919-6CB8E6A53D87}" dt="2024-03-05T15:27:23.397" v="1745" actId="478"/>
          <ac:spMkLst>
            <pc:docMk/>
            <pc:sldMk cId="424012305" sldId="258"/>
            <ac:spMk id="119" creationId="{7210AA12-350F-AC3A-1C1B-A6589CE8D459}"/>
          </ac:spMkLst>
        </pc:spChg>
        <pc:spChg chg="del">
          <ac:chgData name="Zihao Zhu (SDS, 221049029)" userId="d9e5979c-c060-49e7-b224-5cb5f43050ad" providerId="ADAL" clId="{12FCB38E-8338-884B-B919-6CB8E6A53D87}" dt="2024-03-05T15:27:21.266" v="1744" actId="478"/>
          <ac:spMkLst>
            <pc:docMk/>
            <pc:sldMk cId="424012305" sldId="258"/>
            <ac:spMk id="125" creationId="{054A477D-0B70-2375-DC27-F8E3260CE8C6}"/>
          </ac:spMkLst>
        </pc:spChg>
        <pc:picChg chg="del">
          <ac:chgData name="Zihao Zhu (SDS, 221049029)" userId="d9e5979c-c060-49e7-b224-5cb5f43050ad" providerId="ADAL" clId="{12FCB38E-8338-884B-B919-6CB8E6A53D87}" dt="2024-03-05T15:27:30.292" v="1748" actId="478"/>
          <ac:picMkLst>
            <pc:docMk/>
            <pc:sldMk cId="424012305" sldId="258"/>
            <ac:picMk id="7" creationId="{5EE9128A-E180-9CF7-EA59-922A7C7F52F7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9" creationId="{6DB59FC6-B49F-7D40-2AB8-1BF8E0B41910}"/>
          </ac:picMkLst>
        </pc:picChg>
        <pc:picChg chg="add del mod">
          <ac:chgData name="Zihao Zhu (SDS, 221049029)" userId="d9e5979c-c060-49e7-b224-5cb5f43050ad" providerId="ADAL" clId="{12FCB38E-8338-884B-B919-6CB8E6A53D87}" dt="2024-03-06T05:50:57.507" v="1996" actId="478"/>
          <ac:picMkLst>
            <pc:docMk/>
            <pc:sldMk cId="424012305" sldId="258"/>
            <ac:picMk id="16" creationId="{99ACDB76-DFE5-DFA2-F834-2B6FAB5E5350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18" creationId="{C1C9C1E0-C1C8-E3AD-32CD-EB905E210684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20" creationId="{6CAB42BD-3526-3FB2-CD30-B84E9C15754F}"/>
          </ac:picMkLst>
        </pc:picChg>
        <pc:picChg chg="add del mod">
          <ac:chgData name="Zihao Zhu (SDS, 221049029)" userId="d9e5979c-c060-49e7-b224-5cb5f43050ad" providerId="ADAL" clId="{12FCB38E-8338-884B-B919-6CB8E6A53D87}" dt="2024-03-06T05:52:04.470" v="2004" actId="478"/>
          <ac:picMkLst>
            <pc:docMk/>
            <pc:sldMk cId="424012305" sldId="258"/>
            <ac:picMk id="20" creationId="{7E492582-392F-4C7C-85A8-FBE47586375A}"/>
          </ac:picMkLst>
        </pc:picChg>
        <pc:picChg chg="add del mod">
          <ac:chgData name="Zihao Zhu (SDS, 221049029)" userId="d9e5979c-c060-49e7-b224-5cb5f43050ad" providerId="ADAL" clId="{12FCB38E-8338-884B-B919-6CB8E6A53D87}" dt="2024-03-06T05:52:12.123" v="2007" actId="478"/>
          <ac:picMkLst>
            <pc:docMk/>
            <pc:sldMk cId="424012305" sldId="258"/>
            <ac:picMk id="23" creationId="{A5C692B7-27D7-1CB3-3D2C-2AD15C50D03A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26" creationId="{6237D1CA-F448-82AC-A897-55A9F99E8A42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28" creationId="{0CF0AEF5-58CC-500D-5465-5B698EB3359F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30" creationId="{7B84E87C-A886-D52F-E321-1613D3438B9A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33" creationId="{796FB581-377B-AFA8-F36F-8D3AFAD890C7}"/>
          </ac:picMkLst>
        </pc:picChg>
        <pc:picChg chg="add del mod">
          <ac:chgData name="Zihao Zhu (SDS, 221049029)" userId="d9e5979c-c060-49e7-b224-5cb5f43050ad" providerId="ADAL" clId="{12FCB38E-8338-884B-B919-6CB8E6A53D87}" dt="2024-03-06T06:05:27.039" v="2157" actId="478"/>
          <ac:picMkLst>
            <pc:docMk/>
            <pc:sldMk cId="424012305" sldId="258"/>
            <ac:picMk id="42" creationId="{42F8AC3D-2B16-8084-EA6D-DDF7DEB84BAC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46" creationId="{D5BA13F8-1D99-755A-71EF-815D8A18CF4C}"/>
          </ac:picMkLst>
        </pc:picChg>
        <pc:picChg chg="add del mod">
          <ac:chgData name="Zihao Zhu (SDS, 221049029)" userId="d9e5979c-c060-49e7-b224-5cb5f43050ad" providerId="ADAL" clId="{12FCB38E-8338-884B-B919-6CB8E6A53D87}" dt="2024-03-06T06:06:04.070" v="2164" actId="478"/>
          <ac:picMkLst>
            <pc:docMk/>
            <pc:sldMk cId="424012305" sldId="258"/>
            <ac:picMk id="50" creationId="{E3DFC002-3ABA-2EF3-B75D-47C8AE8B6049}"/>
          </ac:picMkLst>
        </pc:picChg>
        <pc:picChg chg="add del mod">
          <ac:chgData name="Zihao Zhu (SDS, 221049029)" userId="d9e5979c-c060-49e7-b224-5cb5f43050ad" providerId="ADAL" clId="{12FCB38E-8338-884B-B919-6CB8E6A53D87}" dt="2024-03-06T06:06:31.005" v="2170" actId="478"/>
          <ac:picMkLst>
            <pc:docMk/>
            <pc:sldMk cId="424012305" sldId="258"/>
            <ac:picMk id="51" creationId="{825B448B-52D1-F098-5FFA-1D4EDE6B3B20}"/>
          </ac:picMkLst>
        </pc:picChg>
        <pc:picChg chg="add del mod">
          <ac:chgData name="Zihao Zhu (SDS, 221049029)" userId="d9e5979c-c060-49e7-b224-5cb5f43050ad" providerId="ADAL" clId="{12FCB38E-8338-884B-B919-6CB8E6A53D87}" dt="2024-03-06T06:06:38.714" v="2173" actId="478"/>
          <ac:picMkLst>
            <pc:docMk/>
            <pc:sldMk cId="424012305" sldId="258"/>
            <ac:picMk id="52" creationId="{130E7FEE-D5AE-2A23-D639-C73F1FDEB101}"/>
          </ac:picMkLst>
        </pc:picChg>
        <pc:picChg chg="add del mod">
          <ac:chgData name="Zihao Zhu (SDS, 221049029)" userId="d9e5979c-c060-49e7-b224-5cb5f43050ad" providerId="ADAL" clId="{12FCB38E-8338-884B-B919-6CB8E6A53D87}" dt="2024-03-06T06:03:19.362" v="2112" actId="478"/>
          <ac:picMkLst>
            <pc:docMk/>
            <pc:sldMk cId="424012305" sldId="258"/>
            <ac:picMk id="54" creationId="{C8F3566B-256C-7493-AC68-E2DC9D9EE600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56" creationId="{B3E1B542-EA58-37BB-1B73-44EF4CCD104A}"/>
          </ac:picMkLst>
        </pc:picChg>
        <pc:picChg chg="add del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58" creationId="{A30AFE0E-C25A-690F-EE72-0C6D2F5E0A4E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60" creationId="{4E60421A-7430-C5B0-14D9-543180BF9C51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62" creationId="{CB972F7C-68EF-7D74-CE31-5D20E272E547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63" creationId="{26ED35C8-37F9-7D57-63E8-BF37D2758E8F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63" creationId="{D9FF12B1-694B-E512-7E0D-AE4AE8390BD8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64" creationId="{C1E816E8-6129-F731-3C2D-6ABDFA83DC09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65" creationId="{CC04129B-DDDF-AF00-BD93-20B34C628CCD}"/>
          </ac:picMkLst>
        </pc:picChg>
        <pc:picChg chg="add del mod">
          <ac:chgData name="Zihao Zhu (SDS, 221049029)" userId="d9e5979c-c060-49e7-b224-5cb5f43050ad" providerId="ADAL" clId="{12FCB38E-8338-884B-B919-6CB8E6A53D87}" dt="2024-03-06T06:13:33.932" v="2326" actId="478"/>
          <ac:picMkLst>
            <pc:docMk/>
            <pc:sldMk cId="424012305" sldId="258"/>
            <ac:picMk id="86" creationId="{42BF1F82-F9AE-C9EF-0554-0E22F29070A4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87" creationId="{9301FCB0-5050-436B-C352-B0C5A63286EF}"/>
          </ac:picMkLst>
        </pc:picChg>
        <pc:picChg chg="add del mod">
          <ac:chgData name="Zihao Zhu (SDS, 221049029)" userId="d9e5979c-c060-49e7-b224-5cb5f43050ad" providerId="ADAL" clId="{12FCB38E-8338-884B-B919-6CB8E6A53D87}" dt="2024-03-06T06:15:08.614" v="2347" actId="478"/>
          <ac:picMkLst>
            <pc:docMk/>
            <pc:sldMk cId="424012305" sldId="258"/>
            <ac:picMk id="88" creationId="{5F3F3592-7C58-557D-6A77-F7970D160407}"/>
          </ac:picMkLst>
        </pc:picChg>
        <pc:picChg chg="add del mod">
          <ac:chgData name="Zihao Zhu (SDS, 221049029)" userId="d9e5979c-c060-49e7-b224-5cb5f43050ad" providerId="ADAL" clId="{12FCB38E-8338-884B-B919-6CB8E6A53D87}" dt="2024-03-06T06:15:10.098" v="2348" actId="478"/>
          <ac:picMkLst>
            <pc:docMk/>
            <pc:sldMk cId="424012305" sldId="258"/>
            <ac:picMk id="89" creationId="{C1A294EF-DC24-97FF-98A3-B6D8DB66C697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90" creationId="{65E6719B-AB0B-04F3-C0FD-767AB0F7639F}"/>
          </ac:picMkLst>
        </pc:picChg>
        <pc:picChg chg="del">
          <ac:chgData name="Zihao Zhu (SDS, 221049029)" userId="d9e5979c-c060-49e7-b224-5cb5f43050ad" providerId="ADAL" clId="{12FCB38E-8338-884B-B919-6CB8E6A53D87}" dt="2024-03-05T15:27:29.981" v="1747" actId="478"/>
          <ac:picMkLst>
            <pc:docMk/>
            <pc:sldMk cId="424012305" sldId="258"/>
            <ac:picMk id="95" creationId="{9F527179-51B6-C887-FF99-3BE558586B12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100" creationId="{B083D011-694C-4C4B-A71B-FC5952E2AD92}"/>
          </ac:picMkLst>
        </pc:picChg>
        <pc:picChg chg="add mod">
          <ac:chgData name="Zihao Zhu (SDS, 221049029)" userId="d9e5979c-c060-49e7-b224-5cb5f43050ad" providerId="ADAL" clId="{12FCB38E-8338-884B-B919-6CB8E6A53D87}" dt="2024-03-06T07:29:34.437" v="2681" actId="2711"/>
          <ac:picMkLst>
            <pc:docMk/>
            <pc:sldMk cId="424012305" sldId="258"/>
            <ac:picMk id="104" creationId="{1891B52F-1D55-6D12-A9E6-2FAF5166D746}"/>
          </ac:picMkLst>
        </pc:picChg>
        <pc:picChg chg="add mod">
          <ac:chgData name="Zihao Zhu (SDS, 221049029)" userId="d9e5979c-c060-49e7-b224-5cb5f43050ad" providerId="ADAL" clId="{12FCB38E-8338-884B-B919-6CB8E6A53D87}" dt="2024-03-06T07:46:39.169" v="2822"/>
          <ac:picMkLst>
            <pc:docMk/>
            <pc:sldMk cId="424012305" sldId="258"/>
            <ac:picMk id="112" creationId="{C6AF9D4E-805F-5913-DE25-1520AF7A87EE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112" creationId="{DEFC87C9-D6B1-4A25-B772-2E3D8EFBF013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113" creationId="{BEA1AA9C-858D-FE0E-C204-8513C42ACEC7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115" creationId="{4D08A321-13D4-BC1C-7197-660442106BC1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116" creationId="{186D01C2-3505-0C1E-2EA0-FD471E51F5A0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117" creationId="{41CAA06F-6ED0-E599-EF69-3F209844870B}"/>
          </ac:picMkLst>
        </pc:picChg>
        <pc:picChg chg="del">
          <ac:chgData name="Zihao Zhu (SDS, 221049029)" userId="d9e5979c-c060-49e7-b224-5cb5f43050ad" providerId="ADAL" clId="{12FCB38E-8338-884B-B919-6CB8E6A53D87}" dt="2024-03-05T15:27:23.397" v="1745" actId="478"/>
          <ac:picMkLst>
            <pc:docMk/>
            <pc:sldMk cId="424012305" sldId="258"/>
            <ac:picMk id="118" creationId="{E24C8D49-C943-E3FD-A76F-8C06C1661C2C}"/>
          </ac:picMkLst>
        </pc:picChg>
        <pc:cxnChg chg="add mod">
          <ac:chgData name="Zihao Zhu (SDS, 221049029)" userId="d9e5979c-c060-49e7-b224-5cb5f43050ad" providerId="ADAL" clId="{12FCB38E-8338-884B-B919-6CB8E6A53D87}" dt="2024-03-06T07:29:34.437" v="2681" actId="2711"/>
          <ac:cxnSpMkLst>
            <pc:docMk/>
            <pc:sldMk cId="424012305" sldId="258"/>
            <ac:cxnSpMk id="14" creationId="{8310A996-E30D-1D49-0F4B-AA1EEAE5DEC6}"/>
          </ac:cxnSpMkLst>
        </pc:cxnChg>
        <pc:cxnChg chg="add mod">
          <ac:chgData name="Zihao Zhu (SDS, 221049029)" userId="d9e5979c-c060-49e7-b224-5cb5f43050ad" providerId="ADAL" clId="{12FCB38E-8338-884B-B919-6CB8E6A53D87}" dt="2024-03-06T07:29:34.437" v="2681" actId="2711"/>
          <ac:cxnSpMkLst>
            <pc:docMk/>
            <pc:sldMk cId="424012305" sldId="258"/>
            <ac:cxnSpMk id="19" creationId="{C75D61DB-66F5-5844-50C9-BCCB2639F2D1}"/>
          </ac:cxnSpMkLst>
        </pc:cxnChg>
        <pc:cxnChg chg="del mod">
          <ac:chgData name="Zihao Zhu (SDS, 221049029)" userId="d9e5979c-c060-49e7-b224-5cb5f43050ad" providerId="ADAL" clId="{12FCB38E-8338-884B-B919-6CB8E6A53D87}" dt="2024-03-05T15:27:23.397" v="1745" actId="478"/>
          <ac:cxnSpMkLst>
            <pc:docMk/>
            <pc:sldMk cId="424012305" sldId="258"/>
            <ac:cxnSpMk id="98" creationId="{5EB86606-7708-F70C-AB90-B951A65040A0}"/>
          </ac:cxnSpMkLst>
        </pc:cxnChg>
        <pc:cxnChg chg="del mod">
          <ac:chgData name="Zihao Zhu (SDS, 221049029)" userId="d9e5979c-c060-49e7-b224-5cb5f43050ad" providerId="ADAL" clId="{12FCB38E-8338-884B-B919-6CB8E6A53D87}" dt="2024-03-05T15:27:23.397" v="1745" actId="478"/>
          <ac:cxnSpMkLst>
            <pc:docMk/>
            <pc:sldMk cId="424012305" sldId="258"/>
            <ac:cxnSpMk id="102" creationId="{0D025F1E-C52C-F3BD-AA34-AA6960AAF6C2}"/>
          </ac:cxnSpMkLst>
        </pc:cxnChg>
        <pc:cxnChg chg="del mod">
          <ac:chgData name="Zihao Zhu (SDS, 221049029)" userId="d9e5979c-c060-49e7-b224-5cb5f43050ad" providerId="ADAL" clId="{12FCB38E-8338-884B-B919-6CB8E6A53D87}" dt="2024-03-05T15:27:23.397" v="1745" actId="478"/>
          <ac:cxnSpMkLst>
            <pc:docMk/>
            <pc:sldMk cId="424012305" sldId="258"/>
            <ac:cxnSpMk id="103" creationId="{BC46E73F-A084-0C7B-F155-75C1C98BF6BD}"/>
          </ac:cxnSpMkLst>
        </pc:cxnChg>
        <pc:cxnChg chg="add mod">
          <ac:chgData name="Zihao Zhu (SDS, 221049029)" userId="d9e5979c-c060-49e7-b224-5cb5f43050ad" providerId="ADAL" clId="{12FCB38E-8338-884B-B919-6CB8E6A53D87}" dt="2024-03-06T07:29:34.437" v="2681" actId="2711"/>
          <ac:cxnSpMkLst>
            <pc:docMk/>
            <pc:sldMk cId="424012305" sldId="258"/>
            <ac:cxnSpMk id="105" creationId="{249D17E4-FBCA-6B5D-94A3-F8AEC3DEFBAC}"/>
          </ac:cxnSpMkLst>
        </pc:cxnChg>
        <pc:cxnChg chg="del mod">
          <ac:chgData name="Zihao Zhu (SDS, 221049029)" userId="d9e5979c-c060-49e7-b224-5cb5f43050ad" providerId="ADAL" clId="{12FCB38E-8338-884B-B919-6CB8E6A53D87}" dt="2024-03-05T15:27:23.397" v="1745" actId="478"/>
          <ac:cxnSpMkLst>
            <pc:docMk/>
            <pc:sldMk cId="424012305" sldId="258"/>
            <ac:cxnSpMk id="120" creationId="{DB27F919-DF4F-69B6-E60C-F8CCDDC6F94C}"/>
          </ac:cxnSpMkLst>
        </pc:cxnChg>
        <pc:cxnChg chg="del mod">
          <ac:chgData name="Zihao Zhu (SDS, 221049029)" userId="d9e5979c-c060-49e7-b224-5cb5f43050ad" providerId="ADAL" clId="{12FCB38E-8338-884B-B919-6CB8E6A53D87}" dt="2024-03-05T15:27:23.397" v="1745" actId="478"/>
          <ac:cxnSpMkLst>
            <pc:docMk/>
            <pc:sldMk cId="424012305" sldId="258"/>
            <ac:cxnSpMk id="121" creationId="{E7D617EF-DBEF-9746-9E8A-0789C4569432}"/>
          </ac:cxnSpMkLst>
        </pc:cxnChg>
        <pc:cxnChg chg="del mod">
          <ac:chgData name="Zihao Zhu (SDS, 221049029)" userId="d9e5979c-c060-49e7-b224-5cb5f43050ad" providerId="ADAL" clId="{12FCB38E-8338-884B-B919-6CB8E6A53D87}" dt="2024-03-05T15:27:23.397" v="1745" actId="478"/>
          <ac:cxnSpMkLst>
            <pc:docMk/>
            <pc:sldMk cId="424012305" sldId="258"/>
            <ac:cxnSpMk id="122" creationId="{0B99BD13-BCB7-A25E-E29F-638B39A08EB5}"/>
          </ac:cxnSpMkLst>
        </pc:cxnChg>
      </pc:sldChg>
      <pc:sldChg chg="delSp modSp add del mod">
        <pc:chgData name="Zihao Zhu (SDS, 221049029)" userId="d9e5979c-c060-49e7-b224-5cb5f43050ad" providerId="ADAL" clId="{12FCB38E-8338-884B-B919-6CB8E6A53D87}" dt="2024-03-05T15:27:03.703" v="1726" actId="2696"/>
        <pc:sldMkLst>
          <pc:docMk/>
          <pc:sldMk cId="2374067548" sldId="258"/>
        </pc:sldMkLst>
        <pc:spChg chg="del mod">
          <ac:chgData name="Zihao Zhu (SDS, 221049029)" userId="d9e5979c-c060-49e7-b224-5cb5f43050ad" providerId="ADAL" clId="{12FCB38E-8338-884B-B919-6CB8E6A53D87}" dt="2024-03-05T15:17:22.703" v="1506" actId="478"/>
          <ac:spMkLst>
            <pc:docMk/>
            <pc:sldMk cId="2374067548" sldId="258"/>
            <ac:spMk id="106" creationId="{D5EB0C29-A98B-D82D-87EA-9A32F75B8BFF}"/>
          </ac:spMkLst>
        </pc:spChg>
        <pc:spChg chg="del mod">
          <ac:chgData name="Zihao Zhu (SDS, 221049029)" userId="d9e5979c-c060-49e7-b224-5cb5f43050ad" providerId="ADAL" clId="{12FCB38E-8338-884B-B919-6CB8E6A53D87}" dt="2024-03-05T15:17:22.703" v="1506" actId="478"/>
          <ac:spMkLst>
            <pc:docMk/>
            <pc:sldMk cId="2374067548" sldId="258"/>
            <ac:spMk id="107" creationId="{CD62B748-0618-4C7C-7FFE-FE7F82A300F0}"/>
          </ac:spMkLst>
        </pc:spChg>
        <pc:spChg chg="del mod">
          <ac:chgData name="Zihao Zhu (SDS, 221049029)" userId="d9e5979c-c060-49e7-b224-5cb5f43050ad" providerId="ADAL" clId="{12FCB38E-8338-884B-B919-6CB8E6A53D87}" dt="2024-03-05T15:17:22.703" v="1506" actId="478"/>
          <ac:spMkLst>
            <pc:docMk/>
            <pc:sldMk cId="2374067548" sldId="258"/>
            <ac:spMk id="108" creationId="{45BA63FD-06A2-82A0-9FCF-CC937EDAC97A}"/>
          </ac:spMkLst>
        </pc:spChg>
        <pc:spChg chg="del mod">
          <ac:chgData name="Zihao Zhu (SDS, 221049029)" userId="d9e5979c-c060-49e7-b224-5cb5f43050ad" providerId="ADAL" clId="{12FCB38E-8338-884B-B919-6CB8E6A53D87}" dt="2024-03-05T15:17:22.703" v="1506" actId="478"/>
          <ac:spMkLst>
            <pc:docMk/>
            <pc:sldMk cId="2374067548" sldId="258"/>
            <ac:spMk id="109" creationId="{043BA145-8A87-B8D1-2B02-C51F279F0672}"/>
          </ac:spMkLst>
        </pc:spChg>
        <pc:spChg chg="del mod">
          <ac:chgData name="Zihao Zhu (SDS, 221049029)" userId="d9e5979c-c060-49e7-b224-5cb5f43050ad" providerId="ADAL" clId="{12FCB38E-8338-884B-B919-6CB8E6A53D87}" dt="2024-03-05T15:17:22.703" v="1506" actId="478"/>
          <ac:spMkLst>
            <pc:docMk/>
            <pc:sldMk cId="2374067548" sldId="258"/>
            <ac:spMk id="110" creationId="{73B962BA-7B74-3641-DA8C-CC004F5BE8AF}"/>
          </ac:spMkLst>
        </pc:spChg>
        <pc:spChg chg="del mod">
          <ac:chgData name="Zihao Zhu (SDS, 221049029)" userId="d9e5979c-c060-49e7-b224-5cb5f43050ad" providerId="ADAL" clId="{12FCB38E-8338-884B-B919-6CB8E6A53D87}" dt="2024-03-05T15:17:22.703" v="1506" actId="478"/>
          <ac:spMkLst>
            <pc:docMk/>
            <pc:sldMk cId="2374067548" sldId="258"/>
            <ac:spMk id="111" creationId="{B36C0CB8-6537-99AE-F0A7-EB1E34F34863}"/>
          </ac:spMkLst>
        </pc:spChg>
        <pc:spChg chg="del mod">
          <ac:chgData name="Zihao Zhu (SDS, 221049029)" userId="d9e5979c-c060-49e7-b224-5cb5f43050ad" providerId="ADAL" clId="{12FCB38E-8338-884B-B919-6CB8E6A53D87}" dt="2024-03-05T15:17:22.703" v="1506" actId="478"/>
          <ac:spMkLst>
            <pc:docMk/>
            <pc:sldMk cId="2374067548" sldId="258"/>
            <ac:spMk id="114" creationId="{6C7B20BD-0EBF-DA4B-0BFD-B33CCEB73722}"/>
          </ac:spMkLst>
        </pc:spChg>
        <pc:spChg chg="del mod">
          <ac:chgData name="Zihao Zhu (SDS, 221049029)" userId="d9e5979c-c060-49e7-b224-5cb5f43050ad" providerId="ADAL" clId="{12FCB38E-8338-884B-B919-6CB8E6A53D87}" dt="2024-03-05T15:17:22.703" v="1506" actId="478"/>
          <ac:spMkLst>
            <pc:docMk/>
            <pc:sldMk cId="2374067548" sldId="258"/>
            <ac:spMk id="119" creationId="{7210AA12-350F-AC3A-1C1B-A6589CE8D459}"/>
          </ac:spMkLst>
        </pc:spChg>
        <pc:picChg chg="del mod">
          <ac:chgData name="Zihao Zhu (SDS, 221049029)" userId="d9e5979c-c060-49e7-b224-5cb5f43050ad" providerId="ADAL" clId="{12FCB38E-8338-884B-B919-6CB8E6A53D87}" dt="2024-03-05T15:17:22.703" v="1506" actId="478"/>
          <ac:picMkLst>
            <pc:docMk/>
            <pc:sldMk cId="2374067548" sldId="258"/>
            <ac:picMk id="112" creationId="{DEFC87C9-D6B1-4A25-B772-2E3D8EFBF013}"/>
          </ac:picMkLst>
        </pc:picChg>
        <pc:picChg chg="del mod">
          <ac:chgData name="Zihao Zhu (SDS, 221049029)" userId="d9e5979c-c060-49e7-b224-5cb5f43050ad" providerId="ADAL" clId="{12FCB38E-8338-884B-B919-6CB8E6A53D87}" dt="2024-03-05T15:17:22.703" v="1506" actId="478"/>
          <ac:picMkLst>
            <pc:docMk/>
            <pc:sldMk cId="2374067548" sldId="258"/>
            <ac:picMk id="113" creationId="{BEA1AA9C-858D-FE0E-C204-8513C42ACEC7}"/>
          </ac:picMkLst>
        </pc:picChg>
        <pc:picChg chg="del mod">
          <ac:chgData name="Zihao Zhu (SDS, 221049029)" userId="d9e5979c-c060-49e7-b224-5cb5f43050ad" providerId="ADAL" clId="{12FCB38E-8338-884B-B919-6CB8E6A53D87}" dt="2024-03-05T15:17:22.703" v="1506" actId="478"/>
          <ac:picMkLst>
            <pc:docMk/>
            <pc:sldMk cId="2374067548" sldId="258"/>
            <ac:picMk id="115" creationId="{4D08A321-13D4-BC1C-7197-660442106BC1}"/>
          </ac:picMkLst>
        </pc:picChg>
        <pc:picChg chg="del mod">
          <ac:chgData name="Zihao Zhu (SDS, 221049029)" userId="d9e5979c-c060-49e7-b224-5cb5f43050ad" providerId="ADAL" clId="{12FCB38E-8338-884B-B919-6CB8E6A53D87}" dt="2024-03-05T15:17:22.703" v="1506" actId="478"/>
          <ac:picMkLst>
            <pc:docMk/>
            <pc:sldMk cId="2374067548" sldId="258"/>
            <ac:picMk id="116" creationId="{186D01C2-3505-0C1E-2EA0-FD471E51F5A0}"/>
          </ac:picMkLst>
        </pc:picChg>
        <pc:picChg chg="del mod">
          <ac:chgData name="Zihao Zhu (SDS, 221049029)" userId="d9e5979c-c060-49e7-b224-5cb5f43050ad" providerId="ADAL" clId="{12FCB38E-8338-884B-B919-6CB8E6A53D87}" dt="2024-03-05T15:17:22.703" v="1506" actId="478"/>
          <ac:picMkLst>
            <pc:docMk/>
            <pc:sldMk cId="2374067548" sldId="258"/>
            <ac:picMk id="117" creationId="{41CAA06F-6ED0-E599-EF69-3F209844870B}"/>
          </ac:picMkLst>
        </pc:picChg>
        <pc:picChg chg="del mod">
          <ac:chgData name="Zihao Zhu (SDS, 221049029)" userId="d9e5979c-c060-49e7-b224-5cb5f43050ad" providerId="ADAL" clId="{12FCB38E-8338-884B-B919-6CB8E6A53D87}" dt="2024-03-05T15:17:22.703" v="1506" actId="478"/>
          <ac:picMkLst>
            <pc:docMk/>
            <pc:sldMk cId="2374067548" sldId="258"/>
            <ac:picMk id="118" creationId="{E24C8D49-C943-E3FD-A76F-8C06C1661C2C}"/>
          </ac:picMkLst>
        </pc:picChg>
        <pc:cxnChg chg="del mod">
          <ac:chgData name="Zihao Zhu (SDS, 221049029)" userId="d9e5979c-c060-49e7-b224-5cb5f43050ad" providerId="ADAL" clId="{12FCB38E-8338-884B-B919-6CB8E6A53D87}" dt="2024-03-05T15:17:22.703" v="1506" actId="478"/>
          <ac:cxnSpMkLst>
            <pc:docMk/>
            <pc:sldMk cId="2374067548" sldId="258"/>
            <ac:cxnSpMk id="120" creationId="{DB27F919-DF4F-69B6-E60C-F8CCDDC6F94C}"/>
          </ac:cxnSpMkLst>
        </pc:cxnChg>
        <pc:cxnChg chg="del mod">
          <ac:chgData name="Zihao Zhu (SDS, 221049029)" userId="d9e5979c-c060-49e7-b224-5cb5f43050ad" providerId="ADAL" clId="{12FCB38E-8338-884B-B919-6CB8E6A53D87}" dt="2024-03-05T15:17:22.703" v="1506" actId="478"/>
          <ac:cxnSpMkLst>
            <pc:docMk/>
            <pc:sldMk cId="2374067548" sldId="258"/>
            <ac:cxnSpMk id="121" creationId="{E7D617EF-DBEF-9746-9E8A-0789C4569432}"/>
          </ac:cxnSpMkLst>
        </pc:cxnChg>
        <pc:cxnChg chg="del mod">
          <ac:chgData name="Zihao Zhu (SDS, 221049029)" userId="d9e5979c-c060-49e7-b224-5cb5f43050ad" providerId="ADAL" clId="{12FCB38E-8338-884B-B919-6CB8E6A53D87}" dt="2024-03-05T15:17:22.703" v="1506" actId="478"/>
          <ac:cxnSpMkLst>
            <pc:docMk/>
            <pc:sldMk cId="2374067548" sldId="258"/>
            <ac:cxnSpMk id="122" creationId="{0B99BD13-BCB7-A25E-E29F-638B39A08EB5}"/>
          </ac:cxnSpMkLst>
        </pc:cxnChg>
      </pc:sldChg>
      <pc:sldChg chg="addSp delSp modSp new mod setBg delAnim modAnim modNotesTx">
        <pc:chgData name="Zihao Zhu (SDS, 221049029)" userId="d9e5979c-c060-49e7-b224-5cb5f43050ad" providerId="ADAL" clId="{12FCB38E-8338-884B-B919-6CB8E6A53D87}" dt="2024-03-14T06:29:17.564" v="13325" actId="20577"/>
        <pc:sldMkLst>
          <pc:docMk/>
          <pc:sldMk cId="1291224680" sldId="259"/>
        </pc:sldMkLst>
        <pc:spChg chg="mod">
          <ac:chgData name="Zihao Zhu (SDS, 221049029)" userId="d9e5979c-c060-49e7-b224-5cb5f43050ad" providerId="ADAL" clId="{12FCB38E-8338-884B-B919-6CB8E6A53D87}" dt="2024-03-06T07:49:12.342" v="2836" actId="1076"/>
          <ac:spMkLst>
            <pc:docMk/>
            <pc:sldMk cId="1291224680" sldId="259"/>
            <ac:spMk id="2" creationId="{55392A60-3D77-572E-DD1D-598BE6D6F31A}"/>
          </ac:spMkLst>
        </pc:spChg>
        <pc:spChg chg="del">
          <ac:chgData name="Zihao Zhu (SDS, 221049029)" userId="d9e5979c-c060-49e7-b224-5cb5f43050ad" providerId="ADAL" clId="{12FCB38E-8338-884B-B919-6CB8E6A53D87}" dt="2024-03-06T06:55:43.514" v="2479" actId="478"/>
          <ac:spMkLst>
            <pc:docMk/>
            <pc:sldMk cId="1291224680" sldId="259"/>
            <ac:spMk id="3" creationId="{5A891C7E-B063-DAE5-4F6C-FF9258171247}"/>
          </ac:spMkLst>
        </pc:spChg>
        <pc:spChg chg="add mod">
          <ac:chgData name="Zihao Zhu (SDS, 221049029)" userId="d9e5979c-c060-49e7-b224-5cb5f43050ad" providerId="ADAL" clId="{12FCB38E-8338-884B-B919-6CB8E6A53D87}" dt="2024-03-06T07:32:41.650" v="2745" actId="207"/>
          <ac:spMkLst>
            <pc:docMk/>
            <pc:sldMk cId="1291224680" sldId="259"/>
            <ac:spMk id="4" creationId="{14520D2A-FA46-2F51-09E0-827CFD65D41D}"/>
          </ac:spMkLst>
        </pc:spChg>
        <pc:spChg chg="add del mod">
          <ac:chgData name="Zihao Zhu (SDS, 221049029)" userId="d9e5979c-c060-49e7-b224-5cb5f43050ad" providerId="ADAL" clId="{12FCB38E-8338-884B-B919-6CB8E6A53D87}" dt="2024-03-06T07:25:02.679" v="2616" actId="478"/>
          <ac:spMkLst>
            <pc:docMk/>
            <pc:sldMk cId="1291224680" sldId="259"/>
            <ac:spMk id="8" creationId="{D3265298-B3B7-89FE-AD02-C502ED5F5E7D}"/>
          </ac:spMkLst>
        </pc:spChg>
        <pc:spChg chg="add del mod">
          <ac:chgData name="Zihao Zhu (SDS, 221049029)" userId="d9e5979c-c060-49e7-b224-5cb5f43050ad" providerId="ADAL" clId="{12FCB38E-8338-884B-B919-6CB8E6A53D87}" dt="2024-03-06T07:32:15.065" v="2733" actId="478"/>
          <ac:spMkLst>
            <pc:docMk/>
            <pc:sldMk cId="1291224680" sldId="259"/>
            <ac:spMk id="9" creationId="{102215A7-8C89-DDF5-A809-D8F4111797FC}"/>
          </ac:spMkLst>
        </pc:spChg>
        <pc:spChg chg="add del mod">
          <ac:chgData name="Zihao Zhu (SDS, 221049029)" userId="d9e5979c-c060-49e7-b224-5cb5f43050ad" providerId="ADAL" clId="{12FCB38E-8338-884B-B919-6CB8E6A53D87}" dt="2024-03-06T07:19:16.944" v="2580" actId="478"/>
          <ac:spMkLst>
            <pc:docMk/>
            <pc:sldMk cId="1291224680" sldId="259"/>
            <ac:spMk id="10" creationId="{A5FD57B6-9309-6FB3-9B1E-6E703AC95C7C}"/>
          </ac:spMkLst>
        </pc:spChg>
        <pc:spChg chg="add del mod">
          <ac:chgData name="Zihao Zhu (SDS, 221049029)" userId="d9e5979c-c060-49e7-b224-5cb5f43050ad" providerId="ADAL" clId="{12FCB38E-8338-884B-B919-6CB8E6A53D87}" dt="2024-03-06T07:23:21.934" v="2588" actId="478"/>
          <ac:spMkLst>
            <pc:docMk/>
            <pc:sldMk cId="1291224680" sldId="259"/>
            <ac:spMk id="11" creationId="{C3829A5A-8510-AD4A-4991-456E25324203}"/>
          </ac:spMkLst>
        </pc:spChg>
        <pc:spChg chg="add del mod">
          <ac:chgData name="Zihao Zhu (SDS, 221049029)" userId="d9e5979c-c060-49e7-b224-5cb5f43050ad" providerId="ADAL" clId="{12FCB38E-8338-884B-B919-6CB8E6A53D87}" dt="2024-03-06T07:25:47.530" v="2633" actId="478"/>
          <ac:spMkLst>
            <pc:docMk/>
            <pc:sldMk cId="1291224680" sldId="259"/>
            <ac:spMk id="14" creationId="{3795BA77-2A90-A198-8215-9A771895CACF}"/>
          </ac:spMkLst>
        </pc:spChg>
        <pc:spChg chg="add del mod">
          <ac:chgData name="Zihao Zhu (SDS, 221049029)" userId="d9e5979c-c060-49e7-b224-5cb5f43050ad" providerId="ADAL" clId="{12FCB38E-8338-884B-B919-6CB8E6A53D87}" dt="2024-03-06T07:19:08.964" v="2578" actId="478"/>
          <ac:spMkLst>
            <pc:docMk/>
            <pc:sldMk cId="1291224680" sldId="259"/>
            <ac:spMk id="15" creationId="{26E385BC-DDFB-C32B-FCD1-88E7BB6A8429}"/>
          </ac:spMkLst>
        </pc:spChg>
        <pc:spChg chg="add del mod">
          <ac:chgData name="Zihao Zhu (SDS, 221049029)" userId="d9e5979c-c060-49e7-b224-5cb5f43050ad" providerId="ADAL" clId="{12FCB38E-8338-884B-B919-6CB8E6A53D87}" dt="2024-03-06T07:25:44.975" v="2632" actId="478"/>
          <ac:spMkLst>
            <pc:docMk/>
            <pc:sldMk cId="1291224680" sldId="259"/>
            <ac:spMk id="16" creationId="{032E56F1-FAE4-41AD-E0CB-AE9532B882DA}"/>
          </ac:spMkLst>
        </pc:spChg>
        <pc:spChg chg="add del mod">
          <ac:chgData name="Zihao Zhu (SDS, 221049029)" userId="d9e5979c-c060-49e7-b224-5cb5f43050ad" providerId="ADAL" clId="{12FCB38E-8338-884B-B919-6CB8E6A53D87}" dt="2024-03-06T07:25:54.150" v="2636" actId="478"/>
          <ac:spMkLst>
            <pc:docMk/>
            <pc:sldMk cId="1291224680" sldId="259"/>
            <ac:spMk id="17" creationId="{055CFA60-94EC-6DBC-556D-4199A4B1974C}"/>
          </ac:spMkLst>
        </pc:spChg>
        <pc:spChg chg="add mod">
          <ac:chgData name="Zihao Zhu (SDS, 221049029)" userId="d9e5979c-c060-49e7-b224-5cb5f43050ad" providerId="ADAL" clId="{12FCB38E-8338-884B-B919-6CB8E6A53D87}" dt="2024-03-06T07:30:28.080" v="2695" actId="113"/>
          <ac:spMkLst>
            <pc:docMk/>
            <pc:sldMk cId="1291224680" sldId="259"/>
            <ac:spMk id="28" creationId="{ACEDB3D6-4504-36C4-4232-522BEA2E2203}"/>
          </ac:spMkLst>
        </pc:spChg>
        <pc:spChg chg="add del mod">
          <ac:chgData name="Zihao Zhu (SDS, 221049029)" userId="d9e5979c-c060-49e7-b224-5cb5f43050ad" providerId="ADAL" clId="{12FCB38E-8338-884B-B919-6CB8E6A53D87}" dt="2024-03-06T07:29:59.953" v="2685" actId="478"/>
          <ac:spMkLst>
            <pc:docMk/>
            <pc:sldMk cId="1291224680" sldId="259"/>
            <ac:spMk id="30" creationId="{D629B2E7-D9C9-75C6-2B36-2560B1F9083F}"/>
          </ac:spMkLst>
        </pc:spChg>
        <pc:spChg chg="add mod">
          <ac:chgData name="Zihao Zhu (SDS, 221049029)" userId="d9e5979c-c060-49e7-b224-5cb5f43050ad" providerId="ADAL" clId="{12FCB38E-8338-884B-B919-6CB8E6A53D87}" dt="2024-03-06T07:24:30.413" v="2605" actId="164"/>
          <ac:spMkLst>
            <pc:docMk/>
            <pc:sldMk cId="1291224680" sldId="259"/>
            <ac:spMk id="35" creationId="{CA758AB2-D15B-0FD7-EAC8-68DB301670BB}"/>
          </ac:spMkLst>
        </pc:spChg>
        <pc:spChg chg="mod">
          <ac:chgData name="Zihao Zhu (SDS, 221049029)" userId="d9e5979c-c060-49e7-b224-5cb5f43050ad" providerId="ADAL" clId="{12FCB38E-8338-884B-B919-6CB8E6A53D87}" dt="2024-03-06T07:23:09.600" v="2586" actId="207"/>
          <ac:spMkLst>
            <pc:docMk/>
            <pc:sldMk cId="1291224680" sldId="259"/>
            <ac:spMk id="37" creationId="{724FBB88-FFD9-2B03-2D5F-63F591D56436}"/>
          </ac:spMkLst>
        </pc:spChg>
        <pc:spChg chg="mod">
          <ac:chgData name="Zihao Zhu (SDS, 221049029)" userId="d9e5979c-c060-49e7-b224-5cb5f43050ad" providerId="ADAL" clId="{12FCB38E-8338-884B-B919-6CB8E6A53D87}" dt="2024-03-06T07:23:17.466" v="2587" actId="207"/>
          <ac:spMkLst>
            <pc:docMk/>
            <pc:sldMk cId="1291224680" sldId="259"/>
            <ac:spMk id="38" creationId="{62C8977B-B542-7733-3067-8128E1EAD430}"/>
          </ac:spMkLst>
        </pc:spChg>
        <pc:spChg chg="mod">
          <ac:chgData name="Zihao Zhu (SDS, 221049029)" userId="d9e5979c-c060-49e7-b224-5cb5f43050ad" providerId="ADAL" clId="{12FCB38E-8338-884B-B919-6CB8E6A53D87}" dt="2024-03-06T07:22:55.453" v="2584"/>
          <ac:spMkLst>
            <pc:docMk/>
            <pc:sldMk cId="1291224680" sldId="259"/>
            <ac:spMk id="39" creationId="{5AF979BF-4AFC-4CDA-F61B-3080EE1B1102}"/>
          </ac:spMkLst>
        </pc:spChg>
        <pc:spChg chg="mod">
          <ac:chgData name="Zihao Zhu (SDS, 221049029)" userId="d9e5979c-c060-49e7-b224-5cb5f43050ad" providerId="ADAL" clId="{12FCB38E-8338-884B-B919-6CB8E6A53D87}" dt="2024-03-06T07:23:09.600" v="2586" actId="207"/>
          <ac:spMkLst>
            <pc:docMk/>
            <pc:sldMk cId="1291224680" sldId="259"/>
            <ac:spMk id="40" creationId="{55403D90-E50D-C2DA-AAD3-9C13A655CB7C}"/>
          </ac:spMkLst>
        </pc:spChg>
        <pc:spChg chg="mod">
          <ac:chgData name="Zihao Zhu (SDS, 221049029)" userId="d9e5979c-c060-49e7-b224-5cb5f43050ad" providerId="ADAL" clId="{12FCB38E-8338-884B-B919-6CB8E6A53D87}" dt="2024-03-06T07:22:55.453" v="2584"/>
          <ac:spMkLst>
            <pc:docMk/>
            <pc:sldMk cId="1291224680" sldId="259"/>
            <ac:spMk id="41" creationId="{625765B3-498B-606E-571B-7BF34EE7022B}"/>
          </ac:spMkLst>
        </pc:spChg>
        <pc:spChg chg="mod">
          <ac:chgData name="Zihao Zhu (SDS, 221049029)" userId="d9e5979c-c060-49e7-b224-5cb5f43050ad" providerId="ADAL" clId="{12FCB38E-8338-884B-B919-6CB8E6A53D87}" dt="2024-03-06T07:22:55.453" v="2584"/>
          <ac:spMkLst>
            <pc:docMk/>
            <pc:sldMk cId="1291224680" sldId="259"/>
            <ac:spMk id="54" creationId="{C01826DC-6117-23C9-8657-CB3A9F457FEE}"/>
          </ac:spMkLst>
        </pc:spChg>
        <pc:spChg chg="mod">
          <ac:chgData name="Zihao Zhu (SDS, 221049029)" userId="d9e5979c-c060-49e7-b224-5cb5f43050ad" providerId="ADAL" clId="{12FCB38E-8338-884B-B919-6CB8E6A53D87}" dt="2024-03-06T07:22:55.453" v="2584"/>
          <ac:spMkLst>
            <pc:docMk/>
            <pc:sldMk cId="1291224680" sldId="259"/>
            <ac:spMk id="55" creationId="{BC52E030-FBDE-A0DF-4A62-6D40DDB70471}"/>
          </ac:spMkLst>
        </pc:spChg>
        <pc:spChg chg="add mod">
          <ac:chgData name="Zihao Zhu (SDS, 221049029)" userId="d9e5979c-c060-49e7-b224-5cb5f43050ad" providerId="ADAL" clId="{12FCB38E-8338-884B-B919-6CB8E6A53D87}" dt="2024-03-06T07:24:17.051" v="2601" actId="14100"/>
          <ac:spMkLst>
            <pc:docMk/>
            <pc:sldMk cId="1291224680" sldId="259"/>
            <ac:spMk id="58" creationId="{C55139C1-1CA1-2BB0-7C84-92563B099DD2}"/>
          </ac:spMkLst>
        </pc:spChg>
        <pc:spChg chg="add mod">
          <ac:chgData name="Zihao Zhu (SDS, 221049029)" userId="d9e5979c-c060-49e7-b224-5cb5f43050ad" providerId="ADAL" clId="{12FCB38E-8338-884B-B919-6CB8E6A53D87}" dt="2024-03-06T07:26:45.297" v="2661" actId="1076"/>
          <ac:spMkLst>
            <pc:docMk/>
            <pc:sldMk cId="1291224680" sldId="259"/>
            <ac:spMk id="1024" creationId="{A0012DA5-ED99-B28A-6811-3CBC401C3989}"/>
          </ac:spMkLst>
        </pc:spChg>
        <pc:spChg chg="add mod">
          <ac:chgData name="Zihao Zhu (SDS, 221049029)" userId="d9e5979c-c060-49e7-b224-5cb5f43050ad" providerId="ADAL" clId="{12FCB38E-8338-884B-B919-6CB8E6A53D87}" dt="2024-03-06T07:32:00.497" v="2731" actId="207"/>
          <ac:spMkLst>
            <pc:docMk/>
            <pc:sldMk cId="1291224680" sldId="259"/>
            <ac:spMk id="1029" creationId="{33B4871A-8831-ACEE-7A93-D43741C93D76}"/>
          </ac:spMkLst>
        </pc:spChg>
        <pc:spChg chg="add mod">
          <ac:chgData name="Zihao Zhu (SDS, 221049029)" userId="d9e5979c-c060-49e7-b224-5cb5f43050ad" providerId="ADAL" clId="{12FCB38E-8338-884B-B919-6CB8E6A53D87}" dt="2024-03-06T07:31:37.252" v="2729" actId="207"/>
          <ac:spMkLst>
            <pc:docMk/>
            <pc:sldMk cId="1291224680" sldId="259"/>
            <ac:spMk id="1032" creationId="{DD234944-F45A-D66E-6DF9-BA7C60875445}"/>
          </ac:spMkLst>
        </pc:spChg>
        <pc:spChg chg="add mod">
          <ac:chgData name="Zihao Zhu (SDS, 221049029)" userId="d9e5979c-c060-49e7-b224-5cb5f43050ad" providerId="ADAL" clId="{12FCB38E-8338-884B-B919-6CB8E6A53D87}" dt="2024-03-06T07:32:25.304" v="2742" actId="1076"/>
          <ac:spMkLst>
            <pc:docMk/>
            <pc:sldMk cId="1291224680" sldId="259"/>
            <ac:spMk id="1033" creationId="{9669AB6F-0633-15A3-DE30-740B46F11860}"/>
          </ac:spMkLst>
        </pc:spChg>
        <pc:grpChg chg="add mod">
          <ac:chgData name="Zihao Zhu (SDS, 221049029)" userId="d9e5979c-c060-49e7-b224-5cb5f43050ad" providerId="ADAL" clId="{12FCB38E-8338-884B-B919-6CB8E6A53D87}" dt="2024-03-06T07:23:29.633" v="2590" actId="1076"/>
          <ac:grpSpMkLst>
            <pc:docMk/>
            <pc:sldMk cId="1291224680" sldId="259"/>
            <ac:grpSpMk id="36" creationId="{FCC69069-9BD2-CF89-5528-1F7ED13689A4}"/>
          </ac:grpSpMkLst>
        </pc:grpChg>
        <pc:grpChg chg="add del mod">
          <ac:chgData name="Zihao Zhu (SDS, 221049029)" userId="d9e5979c-c060-49e7-b224-5cb5f43050ad" providerId="ADAL" clId="{12FCB38E-8338-884B-B919-6CB8E6A53D87}" dt="2024-03-06T07:25:00.999" v="2615" actId="478"/>
          <ac:grpSpMkLst>
            <pc:docMk/>
            <pc:sldMk cId="1291224680" sldId="259"/>
            <ac:grpSpMk id="61" creationId="{33DCCD09-9385-E457-F0B3-6CD50E1F12D5}"/>
          </ac:grpSpMkLst>
        </pc:grpChg>
        <pc:picChg chg="add del mod">
          <ac:chgData name="Zihao Zhu (SDS, 221049029)" userId="d9e5979c-c060-49e7-b224-5cb5f43050ad" providerId="ADAL" clId="{12FCB38E-8338-884B-B919-6CB8E6A53D87}" dt="2024-03-06T07:16:54.547" v="2536" actId="478"/>
          <ac:picMkLst>
            <pc:docMk/>
            <pc:sldMk cId="1291224680" sldId="259"/>
            <ac:picMk id="5" creationId="{79AC96D3-9B71-BC69-810D-1056D211838F}"/>
          </ac:picMkLst>
        </pc:picChg>
        <pc:picChg chg="add del mod">
          <ac:chgData name="Zihao Zhu (SDS, 221049029)" userId="d9e5979c-c060-49e7-b224-5cb5f43050ad" providerId="ADAL" clId="{12FCB38E-8338-884B-B919-6CB8E6A53D87}" dt="2024-03-06T07:16:54.851" v="2537" actId="478"/>
          <ac:picMkLst>
            <pc:docMk/>
            <pc:sldMk cId="1291224680" sldId="259"/>
            <ac:picMk id="6" creationId="{E6CEAF0E-67C8-3685-3823-AEF5008644E1}"/>
          </ac:picMkLst>
        </pc:picChg>
        <pc:picChg chg="add del mod">
          <ac:chgData name="Zihao Zhu (SDS, 221049029)" userId="d9e5979c-c060-49e7-b224-5cb5f43050ad" providerId="ADAL" clId="{12FCB38E-8338-884B-B919-6CB8E6A53D87}" dt="2024-03-06T07:17:06.189" v="2542" actId="478"/>
          <ac:picMkLst>
            <pc:docMk/>
            <pc:sldMk cId="1291224680" sldId="259"/>
            <ac:picMk id="7" creationId="{0825CDFD-C4E4-D9FC-5066-8B2341B3820D}"/>
          </ac:picMkLst>
        </pc:picChg>
        <pc:picChg chg="add del mod">
          <ac:chgData name="Zihao Zhu (SDS, 221049029)" userId="d9e5979c-c060-49e7-b224-5cb5f43050ad" providerId="ADAL" clId="{12FCB38E-8338-884B-B919-6CB8E6A53D87}" dt="2024-03-06T07:19:33.075" v="2583" actId="478"/>
          <ac:picMkLst>
            <pc:docMk/>
            <pc:sldMk cId="1291224680" sldId="259"/>
            <ac:picMk id="20" creationId="{2AD0543C-8DC8-3FBA-1820-3529418374B7}"/>
          </ac:picMkLst>
        </pc:picChg>
        <pc:picChg chg="add del mod">
          <ac:chgData name="Zihao Zhu (SDS, 221049029)" userId="d9e5979c-c060-49e7-b224-5cb5f43050ad" providerId="ADAL" clId="{12FCB38E-8338-884B-B919-6CB8E6A53D87}" dt="2024-03-06T07:23:25.558" v="2589" actId="478"/>
          <ac:picMkLst>
            <pc:docMk/>
            <pc:sldMk cId="1291224680" sldId="259"/>
            <ac:picMk id="21" creationId="{DD01F8CF-E1BC-AFA7-65DF-DB9B02B8D26E}"/>
          </ac:picMkLst>
        </pc:picChg>
        <pc:picChg chg="add del mod">
          <ac:chgData name="Zihao Zhu (SDS, 221049029)" userId="d9e5979c-c060-49e7-b224-5cb5f43050ad" providerId="ADAL" clId="{12FCB38E-8338-884B-B919-6CB8E6A53D87}" dt="2024-03-06T07:23:25.558" v="2589" actId="478"/>
          <ac:picMkLst>
            <pc:docMk/>
            <pc:sldMk cId="1291224680" sldId="259"/>
            <ac:picMk id="22" creationId="{FD51BA8E-54AF-C29D-41E1-1720A63DFA87}"/>
          </ac:picMkLst>
        </pc:picChg>
        <pc:picChg chg="add del mod">
          <ac:chgData name="Zihao Zhu (SDS, 221049029)" userId="d9e5979c-c060-49e7-b224-5cb5f43050ad" providerId="ADAL" clId="{12FCB38E-8338-884B-B919-6CB8E6A53D87}" dt="2024-03-06T07:23:25.558" v="2589" actId="478"/>
          <ac:picMkLst>
            <pc:docMk/>
            <pc:sldMk cId="1291224680" sldId="259"/>
            <ac:picMk id="23" creationId="{F39856A0-65DE-3207-B5AC-00391E2AD894}"/>
          </ac:picMkLst>
        </pc:picChg>
        <pc:picChg chg="add mod">
          <ac:chgData name="Zihao Zhu (SDS, 221049029)" userId="d9e5979c-c060-49e7-b224-5cb5f43050ad" providerId="ADAL" clId="{12FCB38E-8338-884B-B919-6CB8E6A53D87}" dt="2024-03-06T07:24:20.437" v="2602" actId="1076"/>
          <ac:picMkLst>
            <pc:docMk/>
            <pc:sldMk cId="1291224680" sldId="259"/>
            <ac:picMk id="32" creationId="{A70CEE85-43C1-BC0F-92B9-49E7467ECD39}"/>
          </ac:picMkLst>
        </pc:picChg>
        <pc:picChg chg="add mod">
          <ac:chgData name="Zihao Zhu (SDS, 221049029)" userId="d9e5979c-c060-49e7-b224-5cb5f43050ad" providerId="ADAL" clId="{12FCB38E-8338-884B-B919-6CB8E6A53D87}" dt="2024-03-06T07:25:21.129" v="2618" actId="692"/>
          <ac:picMkLst>
            <pc:docMk/>
            <pc:sldMk cId="1291224680" sldId="259"/>
            <ac:picMk id="34" creationId="{1BDDB4A7-EE29-EAD8-AD50-F23119500F60}"/>
          </ac:picMkLst>
        </pc:picChg>
        <pc:picChg chg="mod">
          <ac:chgData name="Zihao Zhu (SDS, 221049029)" userId="d9e5979c-c060-49e7-b224-5cb5f43050ad" providerId="ADAL" clId="{12FCB38E-8338-884B-B919-6CB8E6A53D87}" dt="2024-03-06T07:22:55.453" v="2584"/>
          <ac:picMkLst>
            <pc:docMk/>
            <pc:sldMk cId="1291224680" sldId="259"/>
            <ac:picMk id="56" creationId="{D87340D3-DAF3-9D57-07B3-00873EAAD313}"/>
          </ac:picMkLst>
        </pc:picChg>
        <pc:picChg chg="mod">
          <ac:chgData name="Zihao Zhu (SDS, 221049029)" userId="d9e5979c-c060-49e7-b224-5cb5f43050ad" providerId="ADAL" clId="{12FCB38E-8338-884B-B919-6CB8E6A53D87}" dt="2024-03-06T07:22:55.453" v="2584"/>
          <ac:picMkLst>
            <pc:docMk/>
            <pc:sldMk cId="1291224680" sldId="259"/>
            <ac:picMk id="57" creationId="{B5E7028B-6CB9-25B7-C68F-1FFCC7034B51}"/>
          </ac:picMkLst>
        </pc:picChg>
        <pc:picChg chg="add mod">
          <ac:chgData name="Zihao Zhu (SDS, 221049029)" userId="d9e5979c-c060-49e7-b224-5cb5f43050ad" providerId="ADAL" clId="{12FCB38E-8338-884B-B919-6CB8E6A53D87}" dt="2024-03-06T07:32:28.715" v="2743" actId="1076"/>
          <ac:picMkLst>
            <pc:docMk/>
            <pc:sldMk cId="1291224680" sldId="259"/>
            <ac:picMk id="1026" creationId="{B6B9A3CA-B999-5137-56D3-F183F1D2403E}"/>
          </ac:picMkLst>
        </pc:picChg>
        <pc:picChg chg="add mod">
          <ac:chgData name="Zihao Zhu (SDS, 221049029)" userId="d9e5979c-c060-49e7-b224-5cb5f43050ad" providerId="ADAL" clId="{12FCB38E-8338-884B-B919-6CB8E6A53D87}" dt="2024-03-06T07:46:41.582" v="2823"/>
          <ac:picMkLst>
            <pc:docMk/>
            <pc:sldMk cId="1291224680" sldId="259"/>
            <ac:picMk id="1034" creationId="{7531651E-9BDB-F21A-68D0-49CD79661485}"/>
          </ac:picMkLst>
        </pc:picChg>
        <pc:cxnChg chg="add mod">
          <ac:chgData name="Zihao Zhu (SDS, 221049029)" userId="d9e5979c-c060-49e7-b224-5cb5f43050ad" providerId="ADAL" clId="{12FCB38E-8338-884B-B919-6CB8E6A53D87}" dt="2024-03-06T07:24:24.326" v="2604" actId="14100"/>
          <ac:cxnSpMkLst>
            <pc:docMk/>
            <pc:sldMk cId="1291224680" sldId="259"/>
            <ac:cxnSpMk id="12" creationId="{AFC742C1-ECE6-D323-22E3-0EA90FD81264}"/>
          </ac:cxnSpMkLst>
        </pc:cxnChg>
        <pc:cxnChg chg="add mod">
          <ac:chgData name="Zihao Zhu (SDS, 221049029)" userId="d9e5979c-c060-49e7-b224-5cb5f43050ad" providerId="ADAL" clId="{12FCB38E-8338-884B-B919-6CB8E6A53D87}" dt="2024-03-06T07:26:51.941" v="2662" actId="14100"/>
          <ac:cxnSpMkLst>
            <pc:docMk/>
            <pc:sldMk cId="1291224680" sldId="259"/>
            <ac:cxnSpMk id="13" creationId="{01812E76-006B-8BD8-DB31-DF29598DF280}"/>
          </ac:cxnSpMkLst>
        </pc:cxnChg>
        <pc:cxnChg chg="add mod">
          <ac:chgData name="Zihao Zhu (SDS, 221049029)" userId="d9e5979c-c060-49e7-b224-5cb5f43050ad" providerId="ADAL" clId="{12FCB38E-8338-884B-B919-6CB8E6A53D87}" dt="2024-03-06T07:27:25.071" v="2670" actId="14100"/>
          <ac:cxnSpMkLst>
            <pc:docMk/>
            <pc:sldMk cId="1291224680" sldId="259"/>
            <ac:cxnSpMk id="18" creationId="{C07759EC-1E6D-4CDB-1EEF-9E74359C5596}"/>
          </ac:cxnSpMkLst>
        </pc:cxnChg>
        <pc:cxnChg chg="add mod">
          <ac:chgData name="Zihao Zhu (SDS, 221049029)" userId="d9e5979c-c060-49e7-b224-5cb5f43050ad" providerId="ADAL" clId="{12FCB38E-8338-884B-B919-6CB8E6A53D87}" dt="2024-03-06T07:26:45.297" v="2661" actId="1076"/>
          <ac:cxnSpMkLst>
            <pc:docMk/>
            <pc:sldMk cId="1291224680" sldId="259"/>
            <ac:cxnSpMk id="19" creationId="{B9674562-E5D3-67F1-F848-FDC83DCC879B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42" creationId="{43CAE25F-DAC1-B953-4326-E5DABFA9692B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43" creationId="{2DCEC0EB-F5E1-107B-331B-4AA196532384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44" creationId="{D5E59D91-7BE7-F66A-62B0-76EA41CFFCBC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45" creationId="{79BF1F64-4456-4177-A335-B8CB0459AE61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46" creationId="{8E6782D1-BAD7-A9F1-622A-21D3B65EFADA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47" creationId="{C703F662-A73D-F2C0-80F4-8D43242E71A7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48" creationId="{455E7E39-DB12-816A-9DDE-3C93477F22BF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49" creationId="{BA86BCEE-8F33-9863-9FCE-D16696D970FB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50" creationId="{3EDF82F7-7D66-346B-DF99-14AC046631E2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51" creationId="{F6B8A7DF-1A31-9577-39A4-4C0C0A2816EA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52" creationId="{6B6DEC08-610D-7FB5-D1C5-3DC1C908481D}"/>
          </ac:cxnSpMkLst>
        </pc:cxnChg>
        <pc:cxnChg chg="mod">
          <ac:chgData name="Zihao Zhu (SDS, 221049029)" userId="d9e5979c-c060-49e7-b224-5cb5f43050ad" providerId="ADAL" clId="{12FCB38E-8338-884B-B919-6CB8E6A53D87}" dt="2024-03-06T07:22:55.453" v="2584"/>
          <ac:cxnSpMkLst>
            <pc:docMk/>
            <pc:sldMk cId="1291224680" sldId="259"/>
            <ac:cxnSpMk id="53" creationId="{800E2F52-3834-44EC-E638-AAF3984029DE}"/>
          </ac:cxnSpMkLst>
        </pc:cxnChg>
      </pc:sldChg>
      <pc:sldChg chg="new del">
        <pc:chgData name="Zihao Zhu (SDS, 221049029)" userId="d9e5979c-c060-49e7-b224-5cb5f43050ad" providerId="ADAL" clId="{12FCB38E-8338-884B-B919-6CB8E6A53D87}" dt="2024-03-06T06:52:08.519" v="2409" actId="2696"/>
        <pc:sldMkLst>
          <pc:docMk/>
          <pc:sldMk cId="1515397578" sldId="259"/>
        </pc:sldMkLst>
      </pc:sldChg>
      <pc:sldChg chg="addSp delSp modSp new mod modAnim modNotesTx">
        <pc:chgData name="Zihao Zhu (SDS, 221049029)" userId="d9e5979c-c060-49e7-b224-5cb5f43050ad" providerId="ADAL" clId="{12FCB38E-8338-884B-B919-6CB8E6A53D87}" dt="2024-03-14T06:29:19.806" v="13326" actId="20577"/>
        <pc:sldMkLst>
          <pc:docMk/>
          <pc:sldMk cId="1223615758" sldId="260"/>
        </pc:sldMkLst>
        <pc:spChg chg="del">
          <ac:chgData name="Zihao Zhu (SDS, 221049029)" userId="d9e5979c-c060-49e7-b224-5cb5f43050ad" providerId="ADAL" clId="{12FCB38E-8338-884B-B919-6CB8E6A53D87}" dt="2024-03-06T07:39:07.288" v="2747" actId="478"/>
          <ac:spMkLst>
            <pc:docMk/>
            <pc:sldMk cId="1223615758" sldId="260"/>
            <ac:spMk id="2" creationId="{9206ADD1-4C9D-7780-DEEC-C91A93E03876}"/>
          </ac:spMkLst>
        </pc:spChg>
        <pc:spChg chg="add del mod">
          <ac:chgData name="Zihao Zhu (SDS, 221049029)" userId="d9e5979c-c060-49e7-b224-5cb5f43050ad" providerId="ADAL" clId="{12FCB38E-8338-884B-B919-6CB8E6A53D87}" dt="2024-03-06T10:44:20.329" v="3396" actId="478"/>
          <ac:spMkLst>
            <pc:docMk/>
            <pc:sldMk cId="1223615758" sldId="260"/>
            <ac:spMk id="2" creationId="{D2AA937B-20BC-0D85-6007-AC1A5D4FF7F0}"/>
          </ac:spMkLst>
        </pc:spChg>
        <pc:spChg chg="del">
          <ac:chgData name="Zihao Zhu (SDS, 221049029)" userId="d9e5979c-c060-49e7-b224-5cb5f43050ad" providerId="ADAL" clId="{12FCB38E-8338-884B-B919-6CB8E6A53D87}" dt="2024-03-06T07:39:07.288" v="2747" actId="478"/>
          <ac:spMkLst>
            <pc:docMk/>
            <pc:sldMk cId="1223615758" sldId="260"/>
            <ac:spMk id="3" creationId="{539BCC84-3049-AE4E-D504-54CCCEAABB48}"/>
          </ac:spMkLst>
        </pc:spChg>
        <pc:spChg chg="add del mod">
          <ac:chgData name="Zihao Zhu (SDS, 221049029)" userId="d9e5979c-c060-49e7-b224-5cb5f43050ad" providerId="ADAL" clId="{12FCB38E-8338-884B-B919-6CB8E6A53D87}" dt="2024-03-06T10:46:16.285" v="3408"/>
          <ac:spMkLst>
            <pc:docMk/>
            <pc:sldMk cId="1223615758" sldId="260"/>
            <ac:spMk id="3" creationId="{ED12CFE5-AE0E-B2E1-565E-87D082D9BA39}"/>
          </ac:spMkLst>
        </pc:spChg>
        <pc:spChg chg="add mod">
          <ac:chgData name="Zihao Zhu (SDS, 221049029)" userId="d9e5979c-c060-49e7-b224-5cb5f43050ad" providerId="ADAL" clId="{12FCB38E-8338-884B-B919-6CB8E6A53D87}" dt="2024-03-06T07:49:28.215" v="2840" actId="1076"/>
          <ac:spMkLst>
            <pc:docMk/>
            <pc:sldMk cId="1223615758" sldId="260"/>
            <ac:spMk id="4" creationId="{A297D44D-9427-3DF6-2B40-4B884E9F9AF8}"/>
          </ac:spMkLst>
        </pc:spChg>
        <pc:spChg chg="add del mod">
          <ac:chgData name="Zihao Zhu (SDS, 221049029)" userId="d9e5979c-c060-49e7-b224-5cb5f43050ad" providerId="ADAL" clId="{12FCB38E-8338-884B-B919-6CB8E6A53D87}" dt="2024-03-06T10:46:16.286" v="3410"/>
          <ac:spMkLst>
            <pc:docMk/>
            <pc:sldMk cId="1223615758" sldId="260"/>
            <ac:spMk id="5" creationId="{036348B1-C22D-5D1E-A822-6D867345C461}"/>
          </ac:spMkLst>
        </pc:spChg>
        <pc:spChg chg="add mod">
          <ac:chgData name="Zihao Zhu (SDS, 221049029)" userId="d9e5979c-c060-49e7-b224-5cb5f43050ad" providerId="ADAL" clId="{12FCB38E-8338-884B-B919-6CB8E6A53D87}" dt="2024-03-06T10:34:31.520" v="3272" actId="14100"/>
          <ac:spMkLst>
            <pc:docMk/>
            <pc:sldMk cId="1223615758" sldId="260"/>
            <ac:spMk id="7" creationId="{EA743DA6-5325-BD33-7F04-1EC40A091EDD}"/>
          </ac:spMkLst>
        </pc:spChg>
        <pc:spChg chg="add mod">
          <ac:chgData name="Zihao Zhu (SDS, 221049029)" userId="d9e5979c-c060-49e7-b224-5cb5f43050ad" providerId="ADAL" clId="{12FCB38E-8338-884B-B919-6CB8E6A53D87}" dt="2024-03-06T08:05:00.511" v="3112" actId="1076"/>
          <ac:spMkLst>
            <pc:docMk/>
            <pc:sldMk cId="1223615758" sldId="260"/>
            <ac:spMk id="9" creationId="{36B5CCC6-4DD4-C88A-6D3D-B6B0515BFCA3}"/>
          </ac:spMkLst>
        </pc:spChg>
        <pc:spChg chg="add mod">
          <ac:chgData name="Zihao Zhu (SDS, 221049029)" userId="d9e5979c-c060-49e7-b224-5cb5f43050ad" providerId="ADAL" clId="{12FCB38E-8338-884B-B919-6CB8E6A53D87}" dt="2024-03-06T10:34:34.516" v="3273" actId="14100"/>
          <ac:spMkLst>
            <pc:docMk/>
            <pc:sldMk cId="1223615758" sldId="260"/>
            <ac:spMk id="10" creationId="{94635DEB-7A92-C8C7-57D8-083E7E854433}"/>
          </ac:spMkLst>
        </pc:spChg>
        <pc:spChg chg="add mod">
          <ac:chgData name="Zihao Zhu (SDS, 221049029)" userId="d9e5979c-c060-49e7-b224-5cb5f43050ad" providerId="ADAL" clId="{12FCB38E-8338-884B-B919-6CB8E6A53D87}" dt="2024-03-06T08:13:52.888" v="3135" actId="20577"/>
          <ac:spMkLst>
            <pc:docMk/>
            <pc:sldMk cId="1223615758" sldId="260"/>
            <ac:spMk id="11" creationId="{3C5E7E29-D94F-81C9-615A-2DFB0A6493BC}"/>
          </ac:spMkLst>
        </pc:spChg>
        <pc:spChg chg="add mod">
          <ac:chgData name="Zihao Zhu (SDS, 221049029)" userId="d9e5979c-c060-49e7-b224-5cb5f43050ad" providerId="ADAL" clId="{12FCB38E-8338-884B-B919-6CB8E6A53D87}" dt="2024-03-06T10:22:22.352" v="3254" actId="14100"/>
          <ac:spMkLst>
            <pc:docMk/>
            <pc:sldMk cId="1223615758" sldId="260"/>
            <ac:spMk id="12" creationId="{8A5C0438-90BA-6BF4-E52C-ECED5444BD8D}"/>
          </ac:spMkLst>
        </pc:spChg>
        <pc:spChg chg="add mod">
          <ac:chgData name="Zihao Zhu (SDS, 221049029)" userId="d9e5979c-c060-49e7-b224-5cb5f43050ad" providerId="ADAL" clId="{12FCB38E-8338-884B-B919-6CB8E6A53D87}" dt="2024-03-06T10:34:19.133" v="3271" actId="20577"/>
          <ac:spMkLst>
            <pc:docMk/>
            <pc:sldMk cId="1223615758" sldId="260"/>
            <ac:spMk id="13" creationId="{006EA5B0-719C-0894-D2FC-326350A28059}"/>
          </ac:spMkLst>
        </pc:spChg>
        <pc:spChg chg="add del mod">
          <ac:chgData name="Zihao Zhu (SDS, 221049029)" userId="d9e5979c-c060-49e7-b224-5cb5f43050ad" providerId="ADAL" clId="{12FCB38E-8338-884B-B919-6CB8E6A53D87}" dt="2024-03-06T10:35:45.978" v="3285"/>
          <ac:spMkLst>
            <pc:docMk/>
            <pc:sldMk cId="1223615758" sldId="260"/>
            <ac:spMk id="14" creationId="{68C69BB6-FB31-7A06-7A62-C7AA816178B8}"/>
          </ac:spMkLst>
        </pc:spChg>
        <pc:spChg chg="add mod">
          <ac:chgData name="Zihao Zhu (SDS, 221049029)" userId="d9e5979c-c060-49e7-b224-5cb5f43050ad" providerId="ADAL" clId="{12FCB38E-8338-884B-B919-6CB8E6A53D87}" dt="2024-03-06T10:38:48.773" v="3369" actId="20577"/>
          <ac:spMkLst>
            <pc:docMk/>
            <pc:sldMk cId="1223615758" sldId="260"/>
            <ac:spMk id="15" creationId="{F9181C13-083B-F754-B99C-F03D5995CCA2}"/>
          </ac:spMkLst>
        </pc:spChg>
        <pc:spChg chg="add del mod">
          <ac:chgData name="Zihao Zhu (SDS, 221049029)" userId="d9e5979c-c060-49e7-b224-5cb5f43050ad" providerId="ADAL" clId="{12FCB38E-8338-884B-B919-6CB8E6A53D87}" dt="2024-03-06T10:43:51.573" v="3391" actId="478"/>
          <ac:spMkLst>
            <pc:docMk/>
            <pc:sldMk cId="1223615758" sldId="260"/>
            <ac:spMk id="16" creationId="{A1293DC7-0152-3A68-2B3E-69014AB585D6}"/>
          </ac:spMkLst>
        </pc:spChg>
        <pc:spChg chg="add mod">
          <ac:chgData name="Zihao Zhu (SDS, 221049029)" userId="d9e5979c-c060-49e7-b224-5cb5f43050ad" providerId="ADAL" clId="{12FCB38E-8338-884B-B919-6CB8E6A53D87}" dt="2024-03-06T10:48:23.980" v="3420" actId="1076"/>
          <ac:spMkLst>
            <pc:docMk/>
            <pc:sldMk cId="1223615758" sldId="260"/>
            <ac:spMk id="17" creationId="{76C03A5F-6891-22CE-16F6-A967B0CAA1FA}"/>
          </ac:spMkLst>
        </pc:spChg>
        <pc:spChg chg="add del mod">
          <ac:chgData name="Zihao Zhu (SDS, 221049029)" userId="d9e5979c-c060-49e7-b224-5cb5f43050ad" providerId="ADAL" clId="{12FCB38E-8338-884B-B919-6CB8E6A53D87}" dt="2024-03-06T10:42:33.420" v="3379" actId="478"/>
          <ac:spMkLst>
            <pc:docMk/>
            <pc:sldMk cId="1223615758" sldId="260"/>
            <ac:spMk id="18" creationId="{AF910888-A48B-44CC-350D-5298BFD0505B}"/>
          </ac:spMkLst>
        </pc:spChg>
        <pc:spChg chg="add mod">
          <ac:chgData name="Zihao Zhu (SDS, 221049029)" userId="d9e5979c-c060-49e7-b224-5cb5f43050ad" providerId="ADAL" clId="{12FCB38E-8338-884B-B919-6CB8E6A53D87}" dt="2024-03-06T10:48:29.112" v="3421" actId="1076"/>
          <ac:spMkLst>
            <pc:docMk/>
            <pc:sldMk cId="1223615758" sldId="260"/>
            <ac:spMk id="19" creationId="{D2B1F34D-A00A-394F-30D0-125CA32A4B01}"/>
          </ac:spMkLst>
        </pc:spChg>
        <pc:spChg chg="add mod">
          <ac:chgData name="Zihao Zhu (SDS, 221049029)" userId="d9e5979c-c060-49e7-b224-5cb5f43050ad" providerId="ADAL" clId="{12FCB38E-8338-884B-B919-6CB8E6A53D87}" dt="2024-03-06T10:46:26.457" v="3413" actId="14100"/>
          <ac:spMkLst>
            <pc:docMk/>
            <pc:sldMk cId="1223615758" sldId="260"/>
            <ac:spMk id="20" creationId="{A4171FD3-FA2D-F291-2158-EF9D1100600F}"/>
          </ac:spMkLst>
        </pc:spChg>
        <pc:spChg chg="add mod">
          <ac:chgData name="Zihao Zhu (SDS, 221049029)" userId="d9e5979c-c060-49e7-b224-5cb5f43050ad" providerId="ADAL" clId="{12FCB38E-8338-884B-B919-6CB8E6A53D87}" dt="2024-03-06T10:43:54.724" v="3392" actId="767"/>
          <ac:spMkLst>
            <pc:docMk/>
            <pc:sldMk cId="1223615758" sldId="260"/>
            <ac:spMk id="21" creationId="{494D3856-6336-CDBD-D8B4-C69823CADD44}"/>
          </ac:spMkLst>
        </pc:spChg>
        <pc:picChg chg="add del mod">
          <ac:chgData name="Zihao Zhu (SDS, 221049029)" userId="d9e5979c-c060-49e7-b224-5cb5f43050ad" providerId="ADAL" clId="{12FCB38E-8338-884B-B919-6CB8E6A53D87}" dt="2024-03-06T07:47:29.649" v="2830"/>
          <ac:picMkLst>
            <pc:docMk/>
            <pc:sldMk cId="1223615758" sldId="260"/>
            <ac:picMk id="5" creationId="{DADEA2E9-0069-8315-4EBA-41E56212E87E}"/>
          </ac:picMkLst>
        </pc:picChg>
        <pc:picChg chg="add mod">
          <ac:chgData name="Zihao Zhu (SDS, 221049029)" userId="d9e5979c-c060-49e7-b224-5cb5f43050ad" providerId="ADAL" clId="{12FCB38E-8338-884B-B919-6CB8E6A53D87}" dt="2024-03-06T07:47:35.024" v="2831"/>
          <ac:picMkLst>
            <pc:docMk/>
            <pc:sldMk cId="1223615758" sldId="260"/>
            <ac:picMk id="6" creationId="{F48F6613-1391-3C7C-CB4A-9DD42741AD04}"/>
          </ac:picMkLst>
        </pc:picChg>
      </pc:sldChg>
      <pc:sldChg chg="modSp new del mod">
        <pc:chgData name="Zihao Zhu (SDS, 221049029)" userId="d9e5979c-c060-49e7-b224-5cb5f43050ad" providerId="ADAL" clId="{12FCB38E-8338-884B-B919-6CB8E6A53D87}" dt="2024-03-06T11:53:59.696" v="3426" actId="2696"/>
        <pc:sldMkLst>
          <pc:docMk/>
          <pc:sldMk cId="2398485944" sldId="261"/>
        </pc:sldMkLst>
        <pc:spChg chg="mod">
          <ac:chgData name="Zihao Zhu (SDS, 221049029)" userId="d9e5979c-c060-49e7-b224-5cb5f43050ad" providerId="ADAL" clId="{12FCB38E-8338-884B-B919-6CB8E6A53D87}" dt="2024-03-06T11:53:56.378" v="3424"/>
          <ac:spMkLst>
            <pc:docMk/>
            <pc:sldMk cId="2398485944" sldId="261"/>
            <ac:spMk id="2" creationId="{93E450C4-216D-B6B2-0513-3520ED8DC8FA}"/>
          </ac:spMkLst>
        </pc:spChg>
      </pc:sldChg>
      <pc:sldChg chg="addSp delSp modSp add mod addAnim delAnim modAnim modNotesTx">
        <pc:chgData name="Zihao Zhu (SDS, 221049029)" userId="d9e5979c-c060-49e7-b224-5cb5f43050ad" providerId="ADAL" clId="{12FCB38E-8338-884B-B919-6CB8E6A53D87}" dt="2024-03-14T06:29:22.349" v="13327" actId="20577"/>
        <pc:sldMkLst>
          <pc:docMk/>
          <pc:sldMk cId="3898730956" sldId="262"/>
        </pc:sldMkLst>
        <pc:spChg chg="add mod">
          <ac:chgData name="Zihao Zhu (SDS, 221049029)" userId="d9e5979c-c060-49e7-b224-5cb5f43050ad" providerId="ADAL" clId="{12FCB38E-8338-884B-B919-6CB8E6A53D87}" dt="2024-03-06T12:56:09.509" v="3526" actId="20577"/>
          <ac:spMkLst>
            <pc:docMk/>
            <pc:sldMk cId="3898730956" sldId="262"/>
            <ac:spMk id="2" creationId="{9ADE6A6E-3066-08CA-16AD-6B25913907B7}"/>
          </ac:spMkLst>
        </pc:spChg>
        <pc:spChg chg="add del mod">
          <ac:chgData name="Zihao Zhu (SDS, 221049029)" userId="d9e5979c-c060-49e7-b224-5cb5f43050ad" providerId="ADAL" clId="{12FCB38E-8338-884B-B919-6CB8E6A53D87}" dt="2024-03-06T13:08:44.893" v="4007" actId="478"/>
          <ac:spMkLst>
            <pc:docMk/>
            <pc:sldMk cId="3898730956" sldId="262"/>
            <ac:spMk id="3" creationId="{1587F9EE-BB52-93E2-4706-E2DCF6EA78F3}"/>
          </ac:spMkLst>
        </pc:spChg>
        <pc:spChg chg="mod">
          <ac:chgData name="Zihao Zhu (SDS, 221049029)" userId="d9e5979c-c060-49e7-b224-5cb5f43050ad" providerId="ADAL" clId="{12FCB38E-8338-884B-B919-6CB8E6A53D87}" dt="2024-03-07T06:11:20.270" v="8514" actId="20577"/>
          <ac:spMkLst>
            <pc:docMk/>
            <pc:sldMk cId="3898730956" sldId="262"/>
            <ac:spMk id="4" creationId="{A297D44D-9427-3DF6-2B40-4B884E9F9AF8}"/>
          </ac:spMkLst>
        </pc:spChg>
        <pc:spChg chg="add del mod">
          <ac:chgData name="Zihao Zhu (SDS, 221049029)" userId="d9e5979c-c060-49e7-b224-5cb5f43050ad" providerId="ADAL" clId="{12FCB38E-8338-884B-B919-6CB8E6A53D87}" dt="2024-03-06T13:08:46.031" v="4008" actId="478"/>
          <ac:spMkLst>
            <pc:docMk/>
            <pc:sldMk cId="3898730956" sldId="262"/>
            <ac:spMk id="5" creationId="{8D81A7E4-FAEB-FCBB-D4A6-E7C7600A269C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7" creationId="{EA743DA6-5325-BD33-7F04-1EC40A091EDD}"/>
          </ac:spMkLst>
        </pc:spChg>
        <pc:spChg chg="add del mod">
          <ac:chgData name="Zihao Zhu (SDS, 221049029)" userId="d9e5979c-c060-49e7-b224-5cb5f43050ad" providerId="ADAL" clId="{12FCB38E-8338-884B-B919-6CB8E6A53D87}" dt="2024-03-06T13:13:16.428" v="4064" actId="478"/>
          <ac:spMkLst>
            <pc:docMk/>
            <pc:sldMk cId="3898730956" sldId="262"/>
            <ac:spMk id="8" creationId="{B5E329FC-D8EE-274B-B0C2-246951B37C6F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9" creationId="{36B5CCC6-4DD4-C88A-6D3D-B6B0515BFCA3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10" creationId="{94635DEB-7A92-C8C7-57D8-083E7E854433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11" creationId="{3C5E7E29-D94F-81C9-615A-2DFB0A6493BC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12" creationId="{8A5C0438-90BA-6BF4-E52C-ECED5444BD8D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13" creationId="{006EA5B0-719C-0894-D2FC-326350A28059}"/>
          </ac:spMkLst>
        </pc:spChg>
        <pc:spChg chg="add del mod">
          <ac:chgData name="Zihao Zhu (SDS, 221049029)" userId="d9e5979c-c060-49e7-b224-5cb5f43050ad" providerId="ADAL" clId="{12FCB38E-8338-884B-B919-6CB8E6A53D87}" dt="2024-03-06T13:13:13.915" v="4063" actId="478"/>
          <ac:spMkLst>
            <pc:docMk/>
            <pc:sldMk cId="3898730956" sldId="262"/>
            <ac:spMk id="14" creationId="{FBEA83E4-F4E3-4F27-7826-05E65F88918D}"/>
          </ac:spMkLst>
        </pc:spChg>
        <pc:spChg chg="del">
          <ac:chgData name="Zihao Zhu (SDS, 221049029)" userId="d9e5979c-c060-49e7-b224-5cb5f43050ad" providerId="ADAL" clId="{12FCB38E-8338-884B-B919-6CB8E6A53D87}" dt="2024-03-06T12:09:32.136" v="3439" actId="478"/>
          <ac:spMkLst>
            <pc:docMk/>
            <pc:sldMk cId="3898730956" sldId="262"/>
            <ac:spMk id="15" creationId="{F9181C13-083B-F754-B99C-F03D5995CCA2}"/>
          </ac:spMkLst>
        </pc:spChg>
        <pc:spChg chg="add del mod">
          <ac:chgData name="Zihao Zhu (SDS, 221049029)" userId="d9e5979c-c060-49e7-b224-5cb5f43050ad" providerId="ADAL" clId="{12FCB38E-8338-884B-B919-6CB8E6A53D87}" dt="2024-03-06T12:56:13.066" v="3529" actId="478"/>
          <ac:spMkLst>
            <pc:docMk/>
            <pc:sldMk cId="3898730956" sldId="262"/>
            <ac:spMk id="16" creationId="{F59FBF76-0E64-1479-572E-FC7A570C4DB8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17" creationId="{76C03A5F-6891-22CE-16F6-A967B0CAA1FA}"/>
          </ac:spMkLst>
        </pc:spChg>
        <pc:spChg chg="add del mod">
          <ac:chgData name="Zihao Zhu (SDS, 221049029)" userId="d9e5979c-c060-49e7-b224-5cb5f43050ad" providerId="ADAL" clId="{12FCB38E-8338-884B-B919-6CB8E6A53D87}" dt="2024-03-06T13:10:51.457" v="4044" actId="478"/>
          <ac:spMkLst>
            <pc:docMk/>
            <pc:sldMk cId="3898730956" sldId="262"/>
            <ac:spMk id="18" creationId="{DDEFAAF3-60D6-7B38-404A-12C4A1C13773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19" creationId="{D2B1F34D-A00A-394F-30D0-125CA32A4B01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20" creationId="{A4171FD3-FA2D-F291-2158-EF9D1100600F}"/>
          </ac:spMkLst>
        </pc:spChg>
        <pc:spChg chg="del">
          <ac:chgData name="Zihao Zhu (SDS, 221049029)" userId="d9e5979c-c060-49e7-b224-5cb5f43050ad" providerId="ADAL" clId="{12FCB38E-8338-884B-B919-6CB8E6A53D87}" dt="2024-03-06T12:09:30.039" v="3438" actId="478"/>
          <ac:spMkLst>
            <pc:docMk/>
            <pc:sldMk cId="3898730956" sldId="262"/>
            <ac:spMk id="21" creationId="{494D3856-6336-CDBD-D8B4-C69823CADD44}"/>
          </ac:spMkLst>
        </pc:spChg>
        <pc:spChg chg="add del mod">
          <ac:chgData name="Zihao Zhu (SDS, 221049029)" userId="d9e5979c-c060-49e7-b224-5cb5f43050ad" providerId="ADAL" clId="{12FCB38E-8338-884B-B919-6CB8E6A53D87}" dt="2024-03-06T12:58:37.966" v="3563" actId="1076"/>
          <ac:spMkLst>
            <pc:docMk/>
            <pc:sldMk cId="3898730956" sldId="262"/>
            <ac:spMk id="22" creationId="{1AA3FC9C-4FB6-BDEB-91D0-C3552D658808}"/>
          </ac:spMkLst>
        </pc:spChg>
        <pc:spChg chg="add del mod">
          <ac:chgData name="Zihao Zhu (SDS, 221049029)" userId="d9e5979c-c060-49e7-b224-5cb5f43050ad" providerId="ADAL" clId="{12FCB38E-8338-884B-B919-6CB8E6A53D87}" dt="2024-03-06T12:58:50.225" v="3566" actId="14100"/>
          <ac:spMkLst>
            <pc:docMk/>
            <pc:sldMk cId="3898730956" sldId="262"/>
            <ac:spMk id="23" creationId="{6FE75726-63CB-1EF3-CAE1-91BF3606D6C2}"/>
          </ac:spMkLst>
        </pc:spChg>
        <pc:spChg chg="add mod">
          <ac:chgData name="Zihao Zhu (SDS, 221049029)" userId="d9e5979c-c060-49e7-b224-5cb5f43050ad" providerId="ADAL" clId="{12FCB38E-8338-884B-B919-6CB8E6A53D87}" dt="2024-03-06T12:57:43.720" v="3551" actId="2711"/>
          <ac:spMkLst>
            <pc:docMk/>
            <pc:sldMk cId="3898730956" sldId="262"/>
            <ac:spMk id="24" creationId="{976A8923-1B52-AA02-FF36-D30414CBEA1D}"/>
          </ac:spMkLst>
        </pc:spChg>
        <pc:spChg chg="add del mod">
          <ac:chgData name="Zihao Zhu (SDS, 221049029)" userId="d9e5979c-c060-49e7-b224-5cb5f43050ad" providerId="ADAL" clId="{12FCB38E-8338-884B-B919-6CB8E6A53D87}" dt="2024-03-06T12:57:08.813" v="3543" actId="478"/>
          <ac:spMkLst>
            <pc:docMk/>
            <pc:sldMk cId="3898730956" sldId="262"/>
            <ac:spMk id="30" creationId="{EF007995-0A1B-5E64-56E7-80BFF633E699}"/>
          </ac:spMkLst>
        </pc:spChg>
        <pc:spChg chg="add del mod">
          <ac:chgData name="Zihao Zhu (SDS, 221049029)" userId="d9e5979c-c060-49e7-b224-5cb5f43050ad" providerId="ADAL" clId="{12FCB38E-8338-884B-B919-6CB8E6A53D87}" dt="2024-03-06T12:57:06.121" v="3541" actId="478"/>
          <ac:spMkLst>
            <pc:docMk/>
            <pc:sldMk cId="3898730956" sldId="262"/>
            <ac:spMk id="31" creationId="{805F9403-ED30-5028-D4F8-6411CCDE0D9A}"/>
          </ac:spMkLst>
        </pc:spChg>
        <pc:spChg chg="add del mod">
          <ac:chgData name="Zihao Zhu (SDS, 221049029)" userId="d9e5979c-c060-49e7-b224-5cb5f43050ad" providerId="ADAL" clId="{12FCB38E-8338-884B-B919-6CB8E6A53D87}" dt="2024-03-06T13:02:18.952" v="3702" actId="478"/>
          <ac:spMkLst>
            <pc:docMk/>
            <pc:sldMk cId="3898730956" sldId="262"/>
            <ac:spMk id="32" creationId="{F0F1174B-8557-DDC5-6288-2E8581D2E8B9}"/>
          </ac:spMkLst>
        </pc:spChg>
        <pc:spChg chg="add del mod">
          <ac:chgData name="Zihao Zhu (SDS, 221049029)" userId="d9e5979c-c060-49e7-b224-5cb5f43050ad" providerId="ADAL" clId="{12FCB38E-8338-884B-B919-6CB8E6A53D87}" dt="2024-03-06T12:59:44.268" v="3595" actId="478"/>
          <ac:spMkLst>
            <pc:docMk/>
            <pc:sldMk cId="3898730956" sldId="262"/>
            <ac:spMk id="33" creationId="{32012FC6-DF7E-33B8-B9C7-9CBC6F85117A}"/>
          </ac:spMkLst>
        </pc:spChg>
        <pc:spChg chg="add del mod">
          <ac:chgData name="Zihao Zhu (SDS, 221049029)" userId="d9e5979c-c060-49e7-b224-5cb5f43050ad" providerId="ADAL" clId="{12FCB38E-8338-884B-B919-6CB8E6A53D87}" dt="2024-03-06T13:03:13.534" v="3719" actId="478"/>
          <ac:spMkLst>
            <pc:docMk/>
            <pc:sldMk cId="3898730956" sldId="262"/>
            <ac:spMk id="34" creationId="{248A54E2-F639-1408-3D28-3E7A16AA6295}"/>
          </ac:spMkLst>
        </pc:spChg>
        <pc:spChg chg="add mod">
          <ac:chgData name="Zihao Zhu (SDS, 221049029)" userId="d9e5979c-c060-49e7-b224-5cb5f43050ad" providerId="ADAL" clId="{12FCB38E-8338-884B-B919-6CB8E6A53D87}" dt="2024-03-06T13:03:09.294" v="3717" actId="1076"/>
          <ac:spMkLst>
            <pc:docMk/>
            <pc:sldMk cId="3898730956" sldId="262"/>
            <ac:spMk id="35" creationId="{EC2EE54B-F7AB-724E-9F1F-A5CC8D5ED125}"/>
          </ac:spMkLst>
        </pc:spChg>
        <pc:spChg chg="add del mod">
          <ac:chgData name="Zihao Zhu (SDS, 221049029)" userId="d9e5979c-c060-49e7-b224-5cb5f43050ad" providerId="ADAL" clId="{12FCB38E-8338-884B-B919-6CB8E6A53D87}" dt="2024-03-06T13:00:30.373" v="3642"/>
          <ac:spMkLst>
            <pc:docMk/>
            <pc:sldMk cId="3898730956" sldId="262"/>
            <ac:spMk id="36" creationId="{BF41526E-9AFC-05D0-703B-A22B175727FD}"/>
          </ac:spMkLst>
        </pc:spChg>
        <pc:spChg chg="add mod">
          <ac:chgData name="Zihao Zhu (SDS, 221049029)" userId="d9e5979c-c060-49e7-b224-5cb5f43050ad" providerId="ADAL" clId="{12FCB38E-8338-884B-B919-6CB8E6A53D87}" dt="2024-03-06T13:03:11.642" v="3718" actId="1076"/>
          <ac:spMkLst>
            <pc:docMk/>
            <pc:sldMk cId="3898730956" sldId="262"/>
            <ac:spMk id="37" creationId="{7193569F-C891-832D-DCB2-91E6B1F420AC}"/>
          </ac:spMkLst>
        </pc:spChg>
        <pc:spChg chg="add mod">
          <ac:chgData name="Zihao Zhu (SDS, 221049029)" userId="d9e5979c-c060-49e7-b224-5cb5f43050ad" providerId="ADAL" clId="{12FCB38E-8338-884B-B919-6CB8E6A53D87}" dt="2024-03-06T13:09:25.907" v="4028" actId="14100"/>
          <ac:spMkLst>
            <pc:docMk/>
            <pc:sldMk cId="3898730956" sldId="262"/>
            <ac:spMk id="38" creationId="{68356CEB-E60F-F889-AA89-B5D8649A2AA4}"/>
          </ac:spMkLst>
        </pc:spChg>
        <pc:spChg chg="add mod">
          <ac:chgData name="Zihao Zhu (SDS, 221049029)" userId="d9e5979c-c060-49e7-b224-5cb5f43050ad" providerId="ADAL" clId="{12FCB38E-8338-884B-B919-6CB8E6A53D87}" dt="2024-03-06T13:04:31.887" v="3971" actId="692"/>
          <ac:spMkLst>
            <pc:docMk/>
            <pc:sldMk cId="3898730956" sldId="262"/>
            <ac:spMk id="39" creationId="{7D8324EC-9249-464D-13F0-20631387D417}"/>
          </ac:spMkLst>
        </pc:spChg>
        <pc:spChg chg="add">
          <ac:chgData name="Zihao Zhu (SDS, 221049029)" userId="d9e5979c-c060-49e7-b224-5cb5f43050ad" providerId="ADAL" clId="{12FCB38E-8338-884B-B919-6CB8E6A53D87}" dt="2024-03-06T13:04:50.557" v="3976" actId="11529"/>
          <ac:spMkLst>
            <pc:docMk/>
            <pc:sldMk cId="3898730956" sldId="262"/>
            <ac:spMk id="40" creationId="{B5EA050D-BF47-52C5-A85F-8C98DA62C285}"/>
          </ac:spMkLst>
        </pc:spChg>
        <pc:spChg chg="add mod">
          <ac:chgData name="Zihao Zhu (SDS, 221049029)" userId="d9e5979c-c060-49e7-b224-5cb5f43050ad" providerId="ADAL" clId="{12FCB38E-8338-884B-B919-6CB8E6A53D87}" dt="2024-03-06T13:04:57.102" v="3978" actId="1076"/>
          <ac:spMkLst>
            <pc:docMk/>
            <pc:sldMk cId="3898730956" sldId="262"/>
            <ac:spMk id="41" creationId="{7A319481-0504-1D15-BB4E-BEF76876E950}"/>
          </ac:spMkLst>
        </pc:spChg>
        <pc:spChg chg="add mod">
          <ac:chgData name="Zihao Zhu (SDS, 221049029)" userId="d9e5979c-c060-49e7-b224-5cb5f43050ad" providerId="ADAL" clId="{12FCB38E-8338-884B-B919-6CB8E6A53D87}" dt="2024-03-06T13:08:14.098" v="4001" actId="1076"/>
          <ac:spMkLst>
            <pc:docMk/>
            <pc:sldMk cId="3898730956" sldId="262"/>
            <ac:spMk id="43" creationId="{205C4F0C-7E82-20DC-7B3A-08E0AB3F6716}"/>
          </ac:spMkLst>
        </pc:spChg>
        <pc:spChg chg="add mod">
          <ac:chgData name="Zihao Zhu (SDS, 221049029)" userId="d9e5979c-c060-49e7-b224-5cb5f43050ad" providerId="ADAL" clId="{12FCB38E-8338-884B-B919-6CB8E6A53D87}" dt="2024-03-06T13:08:07.647" v="4000" actId="14100"/>
          <ac:spMkLst>
            <pc:docMk/>
            <pc:sldMk cId="3898730956" sldId="262"/>
            <ac:spMk id="44" creationId="{76B10384-805A-9B72-1107-3349A15B7658}"/>
          </ac:spMkLst>
        </pc:spChg>
        <pc:spChg chg="add del mod">
          <ac:chgData name="Zihao Zhu (SDS, 221049029)" userId="d9e5979c-c060-49e7-b224-5cb5f43050ad" providerId="ADAL" clId="{12FCB38E-8338-884B-B919-6CB8E6A53D87}" dt="2024-03-06T13:11:14.987" v="4049" actId="478"/>
          <ac:spMkLst>
            <pc:docMk/>
            <pc:sldMk cId="3898730956" sldId="262"/>
            <ac:spMk id="45" creationId="{9B549133-1849-4240-98ED-2FAE20DCE915}"/>
          </ac:spMkLst>
        </pc:spChg>
        <pc:spChg chg="add mod">
          <ac:chgData name="Zihao Zhu (SDS, 221049029)" userId="d9e5979c-c060-49e7-b224-5cb5f43050ad" providerId="ADAL" clId="{12FCB38E-8338-884B-B919-6CB8E6A53D87}" dt="2024-03-06T13:14:15.562" v="4075" actId="403"/>
          <ac:spMkLst>
            <pc:docMk/>
            <pc:sldMk cId="3898730956" sldId="262"/>
            <ac:spMk id="46" creationId="{AA5E2FEB-8D19-70CE-C71C-BE91BF8CF72D}"/>
          </ac:spMkLst>
        </pc:spChg>
        <pc:grpChg chg="add del mod">
          <ac:chgData name="Zihao Zhu (SDS, 221049029)" userId="d9e5979c-c060-49e7-b224-5cb5f43050ad" providerId="ADAL" clId="{12FCB38E-8338-884B-B919-6CB8E6A53D87}" dt="2024-03-06T13:05:17.091" v="3983" actId="478"/>
          <ac:grpSpMkLst>
            <pc:docMk/>
            <pc:sldMk cId="3898730956" sldId="262"/>
            <ac:grpSpMk id="26" creationId="{4E843DC8-A71D-EB00-6EAF-D99C4C802F53}"/>
          </ac:grpSpMkLst>
        </pc:grpChg>
        <pc:picChg chg="add mod">
          <ac:chgData name="Zihao Zhu (SDS, 221049029)" userId="d9e5979c-c060-49e7-b224-5cb5f43050ad" providerId="ADAL" clId="{12FCB38E-8338-884B-B919-6CB8E6A53D87}" dt="2024-03-06T12:56:45.016" v="3538" actId="14100"/>
          <ac:picMkLst>
            <pc:docMk/>
            <pc:sldMk cId="3898730956" sldId="262"/>
            <ac:picMk id="25" creationId="{31FBED6A-EA0D-BCA6-10AE-A9942CED7BA2}"/>
          </ac:picMkLst>
        </pc:picChg>
        <pc:picChg chg="mod">
          <ac:chgData name="Zihao Zhu (SDS, 221049029)" userId="d9e5979c-c060-49e7-b224-5cb5f43050ad" providerId="ADAL" clId="{12FCB38E-8338-884B-B919-6CB8E6A53D87}" dt="2024-03-06T12:49:23.231" v="3504"/>
          <ac:picMkLst>
            <pc:docMk/>
            <pc:sldMk cId="3898730956" sldId="262"/>
            <ac:picMk id="27" creationId="{28BFC366-CEBF-BBA0-F5D2-97006C25B22F}"/>
          </ac:picMkLst>
        </pc:picChg>
        <pc:picChg chg="mod">
          <ac:chgData name="Zihao Zhu (SDS, 221049029)" userId="d9e5979c-c060-49e7-b224-5cb5f43050ad" providerId="ADAL" clId="{12FCB38E-8338-884B-B919-6CB8E6A53D87}" dt="2024-03-06T12:49:23.231" v="3504"/>
          <ac:picMkLst>
            <pc:docMk/>
            <pc:sldMk cId="3898730956" sldId="262"/>
            <ac:picMk id="28" creationId="{E2B30F67-7DB8-5D13-70D7-47131D682489}"/>
          </ac:picMkLst>
        </pc:picChg>
        <pc:picChg chg="mod">
          <ac:chgData name="Zihao Zhu (SDS, 221049029)" userId="d9e5979c-c060-49e7-b224-5cb5f43050ad" providerId="ADAL" clId="{12FCB38E-8338-884B-B919-6CB8E6A53D87}" dt="2024-03-06T12:49:23.231" v="3504"/>
          <ac:picMkLst>
            <pc:docMk/>
            <pc:sldMk cId="3898730956" sldId="262"/>
            <ac:picMk id="29" creationId="{4525F827-028A-FAB5-D81C-47633C0E3450}"/>
          </ac:picMkLst>
        </pc:picChg>
        <pc:picChg chg="add mod">
          <ac:chgData name="Zihao Zhu (SDS, 221049029)" userId="d9e5979c-c060-49e7-b224-5cb5f43050ad" providerId="ADAL" clId="{12FCB38E-8338-884B-B919-6CB8E6A53D87}" dt="2024-03-06T13:06:41.650" v="3986" actId="1076"/>
          <ac:picMkLst>
            <pc:docMk/>
            <pc:sldMk cId="3898730956" sldId="262"/>
            <ac:picMk id="42" creationId="{E379C6F6-6B78-22EE-2502-E6320632991C}"/>
          </ac:picMkLst>
        </pc:picChg>
        <pc:picChg chg="add del mod">
          <ac:chgData name="Zihao Zhu (SDS, 221049029)" userId="d9e5979c-c060-49e7-b224-5cb5f43050ad" providerId="ADAL" clId="{12FCB38E-8338-884B-B919-6CB8E6A53D87}" dt="2024-03-06T13:13:45.595" v="4065" actId="478"/>
          <ac:picMkLst>
            <pc:docMk/>
            <pc:sldMk cId="3898730956" sldId="262"/>
            <ac:picMk id="47" creationId="{DEDD2EEA-26BA-368E-DD0C-4FF0CFED79FA}"/>
          </ac:picMkLst>
        </pc:picChg>
        <pc:picChg chg="add mod">
          <ac:chgData name="Zihao Zhu (SDS, 221049029)" userId="d9e5979c-c060-49e7-b224-5cb5f43050ad" providerId="ADAL" clId="{12FCB38E-8338-884B-B919-6CB8E6A53D87}" dt="2024-03-06T13:14:39.989" v="4085" actId="1076"/>
          <ac:picMkLst>
            <pc:docMk/>
            <pc:sldMk cId="3898730956" sldId="262"/>
            <ac:picMk id="48" creationId="{B7BAB976-04EB-A69D-6D26-73949CBECFEA}"/>
          </ac:picMkLst>
        </pc:picChg>
      </pc:sldChg>
      <pc:sldChg chg="new del">
        <pc:chgData name="Zihao Zhu (SDS, 221049029)" userId="d9e5979c-c060-49e7-b224-5cb5f43050ad" providerId="ADAL" clId="{12FCB38E-8338-884B-B919-6CB8E6A53D87}" dt="2024-03-06T13:22:52.885" v="4103" actId="2696"/>
        <pc:sldMkLst>
          <pc:docMk/>
          <pc:sldMk cId="3003602041" sldId="263"/>
        </pc:sldMkLst>
      </pc:sldChg>
      <pc:sldChg chg="add del">
        <pc:chgData name="Zihao Zhu (SDS, 221049029)" userId="d9e5979c-c060-49e7-b224-5cb5f43050ad" providerId="ADAL" clId="{12FCB38E-8338-884B-B919-6CB8E6A53D87}" dt="2024-03-06T11:54:08.322" v="3428"/>
        <pc:sldMkLst>
          <pc:docMk/>
          <pc:sldMk cId="3565098447" sldId="263"/>
        </pc:sldMkLst>
      </pc:sldChg>
      <pc:sldChg chg="addSp delSp modSp add mod delAnim modNotesTx">
        <pc:chgData name="Zihao Zhu (SDS, 221049029)" userId="d9e5979c-c060-49e7-b224-5cb5f43050ad" providerId="ADAL" clId="{12FCB38E-8338-884B-B919-6CB8E6A53D87}" dt="2024-03-14T06:29:25.019" v="13328" actId="20577"/>
        <pc:sldMkLst>
          <pc:docMk/>
          <pc:sldMk cId="1913586630" sldId="264"/>
        </pc:sldMkLst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2" creationId="{9ADE6A6E-3066-08CA-16AD-6B25913907B7}"/>
          </ac:spMkLst>
        </pc:spChg>
        <pc:spChg chg="add mod">
          <ac:chgData name="Zihao Zhu (SDS, 221049029)" userId="d9e5979c-c060-49e7-b224-5cb5f43050ad" providerId="ADAL" clId="{12FCB38E-8338-884B-B919-6CB8E6A53D87}" dt="2024-03-06T14:56:38.546" v="4224" actId="1076"/>
          <ac:spMkLst>
            <pc:docMk/>
            <pc:sldMk cId="1913586630" sldId="264"/>
            <ac:spMk id="3" creationId="{07F5351A-B3BE-C92A-C325-C68B2698DE00}"/>
          </ac:spMkLst>
        </pc:spChg>
        <pc:spChg chg="add del mod">
          <ac:chgData name="Zihao Zhu (SDS, 221049029)" userId="d9e5979c-c060-49e7-b224-5cb5f43050ad" providerId="ADAL" clId="{12FCB38E-8338-884B-B919-6CB8E6A53D87}" dt="2024-03-06T14:56:01.828" v="4220"/>
          <ac:spMkLst>
            <pc:docMk/>
            <pc:sldMk cId="1913586630" sldId="264"/>
            <ac:spMk id="8" creationId="{EE561595-EB07-588C-123C-F77473864592}"/>
          </ac:spMkLst>
        </pc:spChg>
        <pc:spChg chg="add mod">
          <ac:chgData name="Zihao Zhu (SDS, 221049029)" userId="d9e5979c-c060-49e7-b224-5cb5f43050ad" providerId="ADAL" clId="{12FCB38E-8338-884B-B919-6CB8E6A53D87}" dt="2024-03-06T15:30:19.303" v="4315" actId="5793"/>
          <ac:spMkLst>
            <pc:docMk/>
            <pc:sldMk cId="1913586630" sldId="264"/>
            <ac:spMk id="9" creationId="{087476B4-879F-F5E6-D1F8-5D1D041F2926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22" creationId="{1AA3FC9C-4FB6-BDEB-91D0-C3552D658808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23" creationId="{6FE75726-63CB-1EF3-CAE1-91BF3606D6C2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24" creationId="{976A8923-1B52-AA02-FF36-D30414CBEA1D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35" creationId="{EC2EE54B-F7AB-724E-9F1F-A5CC8D5ED125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37" creationId="{7193569F-C891-832D-DCB2-91E6B1F420AC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38" creationId="{68356CEB-E60F-F889-AA89-B5D8649A2AA4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39" creationId="{7D8324EC-9249-464D-13F0-20631387D417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40" creationId="{B5EA050D-BF47-52C5-A85F-8C98DA62C285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41" creationId="{7A319481-0504-1D15-BB4E-BEF76876E950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43" creationId="{205C4F0C-7E82-20DC-7B3A-08E0AB3F6716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44" creationId="{76B10384-805A-9B72-1107-3349A15B7658}"/>
          </ac:spMkLst>
        </pc:spChg>
        <pc:spChg chg="del">
          <ac:chgData name="Zihao Zhu (SDS, 221049029)" userId="d9e5979c-c060-49e7-b224-5cb5f43050ad" providerId="ADAL" clId="{12FCB38E-8338-884B-B919-6CB8E6A53D87}" dt="2024-03-06T13:22:56.341" v="4104" actId="478"/>
          <ac:spMkLst>
            <pc:docMk/>
            <pc:sldMk cId="1913586630" sldId="264"/>
            <ac:spMk id="46" creationId="{AA5E2FEB-8D19-70CE-C71C-BE91BF8CF72D}"/>
          </ac:spMkLst>
        </pc:spChg>
        <pc:picChg chg="add mod">
          <ac:chgData name="Zihao Zhu (SDS, 221049029)" userId="d9e5979c-c060-49e7-b224-5cb5f43050ad" providerId="ADAL" clId="{12FCB38E-8338-884B-B919-6CB8E6A53D87}" dt="2024-03-06T14:56:38.546" v="4224" actId="1076"/>
          <ac:picMkLst>
            <pc:docMk/>
            <pc:sldMk cId="1913586630" sldId="264"/>
            <ac:picMk id="5" creationId="{5A1336A6-1D14-1DDD-55DC-C125BB5B0782}"/>
          </ac:picMkLst>
        </pc:picChg>
        <pc:picChg chg="add mod">
          <ac:chgData name="Zihao Zhu (SDS, 221049029)" userId="d9e5979c-c060-49e7-b224-5cb5f43050ad" providerId="ADAL" clId="{12FCB38E-8338-884B-B919-6CB8E6A53D87}" dt="2024-03-06T13:46:10.541" v="4191" actId="14100"/>
          <ac:picMkLst>
            <pc:docMk/>
            <pc:sldMk cId="1913586630" sldId="264"/>
            <ac:picMk id="7" creationId="{55628673-1062-3800-1B22-6E44D2939DBA}"/>
          </ac:picMkLst>
        </pc:picChg>
        <pc:picChg chg="del">
          <ac:chgData name="Zihao Zhu (SDS, 221049029)" userId="d9e5979c-c060-49e7-b224-5cb5f43050ad" providerId="ADAL" clId="{12FCB38E-8338-884B-B919-6CB8E6A53D87}" dt="2024-03-06T13:22:56.341" v="4104" actId="478"/>
          <ac:picMkLst>
            <pc:docMk/>
            <pc:sldMk cId="1913586630" sldId="264"/>
            <ac:picMk id="25" creationId="{31FBED6A-EA0D-BCA6-10AE-A9942CED7BA2}"/>
          </ac:picMkLst>
        </pc:picChg>
        <pc:picChg chg="del">
          <ac:chgData name="Zihao Zhu (SDS, 221049029)" userId="d9e5979c-c060-49e7-b224-5cb5f43050ad" providerId="ADAL" clId="{12FCB38E-8338-884B-B919-6CB8E6A53D87}" dt="2024-03-06T13:22:56.341" v="4104" actId="478"/>
          <ac:picMkLst>
            <pc:docMk/>
            <pc:sldMk cId="1913586630" sldId="264"/>
            <ac:picMk id="42" creationId="{E379C6F6-6B78-22EE-2502-E6320632991C}"/>
          </ac:picMkLst>
        </pc:picChg>
        <pc:picChg chg="del">
          <ac:chgData name="Zihao Zhu (SDS, 221049029)" userId="d9e5979c-c060-49e7-b224-5cb5f43050ad" providerId="ADAL" clId="{12FCB38E-8338-884B-B919-6CB8E6A53D87}" dt="2024-03-06T13:22:56.341" v="4104" actId="478"/>
          <ac:picMkLst>
            <pc:docMk/>
            <pc:sldMk cId="1913586630" sldId="264"/>
            <ac:picMk id="48" creationId="{B7BAB976-04EB-A69D-6D26-73949CBECFEA}"/>
          </ac:picMkLst>
        </pc:picChg>
      </pc:sldChg>
      <pc:sldChg chg="addSp delSp modSp add mod modNotesTx">
        <pc:chgData name="Zihao Zhu (SDS, 221049029)" userId="d9e5979c-c060-49e7-b224-5cb5f43050ad" providerId="ADAL" clId="{12FCB38E-8338-884B-B919-6CB8E6A53D87}" dt="2024-03-14T06:29:29.237" v="13330" actId="20577"/>
        <pc:sldMkLst>
          <pc:docMk/>
          <pc:sldMk cId="1255715524" sldId="265"/>
        </pc:sldMkLst>
        <pc:spChg chg="del">
          <ac:chgData name="Zihao Zhu (SDS, 221049029)" userId="d9e5979c-c060-49e7-b224-5cb5f43050ad" providerId="ADAL" clId="{12FCB38E-8338-884B-B919-6CB8E6A53D87}" dt="2024-03-06T15:23:19.693" v="4226" actId="478"/>
          <ac:spMkLst>
            <pc:docMk/>
            <pc:sldMk cId="1255715524" sldId="265"/>
            <ac:spMk id="3" creationId="{07F5351A-B3BE-C92A-C325-C68B2698DE00}"/>
          </ac:spMkLst>
        </pc:spChg>
        <pc:spChg chg="del">
          <ac:chgData name="Zihao Zhu (SDS, 221049029)" userId="d9e5979c-c060-49e7-b224-5cb5f43050ad" providerId="ADAL" clId="{12FCB38E-8338-884B-B919-6CB8E6A53D87}" dt="2024-03-06T15:23:19.693" v="4226" actId="478"/>
          <ac:spMkLst>
            <pc:docMk/>
            <pc:sldMk cId="1255715524" sldId="265"/>
            <ac:spMk id="9" creationId="{087476B4-879F-F5E6-D1F8-5D1D041F2926}"/>
          </ac:spMkLst>
        </pc:spChg>
        <pc:picChg chg="del">
          <ac:chgData name="Zihao Zhu (SDS, 221049029)" userId="d9e5979c-c060-49e7-b224-5cb5f43050ad" providerId="ADAL" clId="{12FCB38E-8338-884B-B919-6CB8E6A53D87}" dt="2024-03-06T15:23:19.693" v="4226" actId="478"/>
          <ac:picMkLst>
            <pc:docMk/>
            <pc:sldMk cId="1255715524" sldId="265"/>
            <ac:picMk id="5" creationId="{5A1336A6-1D14-1DDD-55DC-C125BB5B0782}"/>
          </ac:picMkLst>
        </pc:picChg>
        <pc:picChg chg="del">
          <ac:chgData name="Zihao Zhu (SDS, 221049029)" userId="d9e5979c-c060-49e7-b224-5cb5f43050ad" providerId="ADAL" clId="{12FCB38E-8338-884B-B919-6CB8E6A53D87}" dt="2024-03-06T15:23:19.693" v="4226" actId="478"/>
          <ac:picMkLst>
            <pc:docMk/>
            <pc:sldMk cId="1255715524" sldId="265"/>
            <ac:picMk id="7" creationId="{55628673-1062-3800-1B22-6E44D2939DBA}"/>
          </ac:picMkLst>
        </pc:picChg>
        <pc:picChg chg="add mod">
          <ac:chgData name="Zihao Zhu (SDS, 221049029)" userId="d9e5979c-c060-49e7-b224-5cb5f43050ad" providerId="ADAL" clId="{12FCB38E-8338-884B-B919-6CB8E6A53D87}" dt="2024-03-06T16:18:05.408" v="4663" actId="1076"/>
          <ac:picMkLst>
            <pc:docMk/>
            <pc:sldMk cId="1255715524" sldId="265"/>
            <ac:picMk id="8" creationId="{ECEE9BF5-1DA8-E5A0-17D3-694B2D990E7E}"/>
          </ac:picMkLst>
        </pc:picChg>
      </pc:sldChg>
      <pc:sldChg chg="new del">
        <pc:chgData name="Zihao Zhu (SDS, 221049029)" userId="d9e5979c-c060-49e7-b224-5cb5f43050ad" providerId="ADAL" clId="{12FCB38E-8338-884B-B919-6CB8E6A53D87}" dt="2024-03-06T15:30:44.875" v="4318" actId="2696"/>
        <pc:sldMkLst>
          <pc:docMk/>
          <pc:sldMk cId="4291032089" sldId="266"/>
        </pc:sldMkLst>
      </pc:sldChg>
      <pc:sldChg chg="addSp delSp modSp add mod modNotesTx">
        <pc:chgData name="Zihao Zhu (SDS, 221049029)" userId="d9e5979c-c060-49e7-b224-5cb5f43050ad" providerId="ADAL" clId="{12FCB38E-8338-884B-B919-6CB8E6A53D87}" dt="2024-03-14T06:29:27.271" v="13329" actId="20577"/>
        <pc:sldMkLst>
          <pc:docMk/>
          <pc:sldMk cId="831609985" sldId="267"/>
        </pc:sldMkLst>
        <pc:spChg chg="add mod">
          <ac:chgData name="Zihao Zhu (SDS, 221049029)" userId="d9e5979c-c060-49e7-b224-5cb5f43050ad" providerId="ADAL" clId="{12FCB38E-8338-884B-B919-6CB8E6A53D87}" dt="2024-03-06T15:32:34.226" v="4398" actId="20577"/>
          <ac:spMkLst>
            <pc:docMk/>
            <pc:sldMk cId="831609985" sldId="267"/>
            <ac:spMk id="2" creationId="{D5197068-B371-8BF0-9B95-F350A4436E09}"/>
          </ac:spMkLst>
        </pc:spChg>
        <pc:spChg chg="del">
          <ac:chgData name="Zihao Zhu (SDS, 221049029)" userId="d9e5979c-c060-49e7-b224-5cb5f43050ad" providerId="ADAL" clId="{12FCB38E-8338-884B-B919-6CB8E6A53D87}" dt="2024-03-06T15:30:48.607" v="4319" actId="478"/>
          <ac:spMkLst>
            <pc:docMk/>
            <pc:sldMk cId="831609985" sldId="267"/>
            <ac:spMk id="3" creationId="{07F5351A-B3BE-C92A-C325-C68B2698DE00}"/>
          </ac:spMkLst>
        </pc:spChg>
        <pc:spChg chg="add mod">
          <ac:chgData name="Zihao Zhu (SDS, 221049029)" userId="d9e5979c-c060-49e7-b224-5cb5f43050ad" providerId="ADAL" clId="{12FCB38E-8338-884B-B919-6CB8E6A53D87}" dt="2024-03-06T15:32:39.539" v="4405" actId="20577"/>
          <ac:spMkLst>
            <pc:docMk/>
            <pc:sldMk cId="831609985" sldId="267"/>
            <ac:spMk id="8" creationId="{08B080D1-D247-8160-8933-C604F89BD5D4}"/>
          </ac:spMkLst>
        </pc:spChg>
        <pc:spChg chg="del">
          <ac:chgData name="Zihao Zhu (SDS, 221049029)" userId="d9e5979c-c060-49e7-b224-5cb5f43050ad" providerId="ADAL" clId="{12FCB38E-8338-884B-B919-6CB8E6A53D87}" dt="2024-03-06T15:30:48.607" v="4319" actId="478"/>
          <ac:spMkLst>
            <pc:docMk/>
            <pc:sldMk cId="831609985" sldId="267"/>
            <ac:spMk id="9" creationId="{087476B4-879F-F5E6-D1F8-5D1D041F2926}"/>
          </ac:spMkLst>
        </pc:spChg>
        <pc:spChg chg="add">
          <ac:chgData name="Zihao Zhu (SDS, 221049029)" userId="d9e5979c-c060-49e7-b224-5cb5f43050ad" providerId="ADAL" clId="{12FCB38E-8338-884B-B919-6CB8E6A53D87}" dt="2024-03-06T15:31:47.351" v="4365" actId="11529"/>
          <ac:spMkLst>
            <pc:docMk/>
            <pc:sldMk cId="831609985" sldId="267"/>
            <ac:spMk id="10" creationId="{1680EA75-FF97-BD82-EFB9-0B9C4A653AC4}"/>
          </ac:spMkLst>
        </pc:spChg>
        <pc:spChg chg="add mod">
          <ac:chgData name="Zihao Zhu (SDS, 221049029)" userId="d9e5979c-c060-49e7-b224-5cb5f43050ad" providerId="ADAL" clId="{12FCB38E-8338-884B-B919-6CB8E6A53D87}" dt="2024-03-06T15:32:46.363" v="4413" actId="20577"/>
          <ac:spMkLst>
            <pc:docMk/>
            <pc:sldMk cId="831609985" sldId="267"/>
            <ac:spMk id="11" creationId="{C13365B3-3302-4FEF-5873-215CA3E2A237}"/>
          </ac:spMkLst>
        </pc:spChg>
        <pc:spChg chg="add mod">
          <ac:chgData name="Zihao Zhu (SDS, 221049029)" userId="d9e5979c-c060-49e7-b224-5cb5f43050ad" providerId="ADAL" clId="{12FCB38E-8338-884B-B919-6CB8E6A53D87}" dt="2024-03-06T15:32:00.243" v="4378" actId="1076"/>
          <ac:spMkLst>
            <pc:docMk/>
            <pc:sldMk cId="831609985" sldId="267"/>
            <ac:spMk id="12" creationId="{2306836E-D6A7-D456-D9CB-DA60DFE694EE}"/>
          </ac:spMkLst>
        </pc:spChg>
        <pc:spChg chg="add del mod">
          <ac:chgData name="Zihao Zhu (SDS, 221049029)" userId="d9e5979c-c060-49e7-b224-5cb5f43050ad" providerId="ADAL" clId="{12FCB38E-8338-884B-B919-6CB8E6A53D87}" dt="2024-03-06T15:34:09.033" v="4431" actId="478"/>
          <ac:spMkLst>
            <pc:docMk/>
            <pc:sldMk cId="831609985" sldId="267"/>
            <ac:spMk id="14" creationId="{08898E18-B3A7-A48B-88BA-FBC70411DF86}"/>
          </ac:spMkLst>
        </pc:spChg>
        <pc:spChg chg="add mod">
          <ac:chgData name="Zihao Zhu (SDS, 221049029)" userId="d9e5979c-c060-49e7-b224-5cb5f43050ad" providerId="ADAL" clId="{12FCB38E-8338-884B-B919-6CB8E6A53D87}" dt="2024-03-06T15:34:49.542" v="4440" actId="14100"/>
          <ac:spMkLst>
            <pc:docMk/>
            <pc:sldMk cId="831609985" sldId="267"/>
            <ac:spMk id="15" creationId="{73321B7D-439A-585A-ABA7-3A5C91B126F9}"/>
          </ac:spMkLst>
        </pc:spChg>
        <pc:spChg chg="add mod">
          <ac:chgData name="Zihao Zhu (SDS, 221049029)" userId="d9e5979c-c060-49e7-b224-5cb5f43050ad" providerId="ADAL" clId="{12FCB38E-8338-884B-B919-6CB8E6A53D87}" dt="2024-03-06T15:34:53.662" v="4442" actId="20577"/>
          <ac:spMkLst>
            <pc:docMk/>
            <pc:sldMk cId="831609985" sldId="267"/>
            <ac:spMk id="16" creationId="{0F717CED-DB98-3D3B-AD1A-879D81EEC389}"/>
          </ac:spMkLst>
        </pc:spChg>
        <pc:spChg chg="add mod">
          <ac:chgData name="Zihao Zhu (SDS, 221049029)" userId="d9e5979c-c060-49e7-b224-5cb5f43050ad" providerId="ADAL" clId="{12FCB38E-8338-884B-B919-6CB8E6A53D87}" dt="2024-03-06T15:35:09.341" v="4446" actId="20577"/>
          <ac:spMkLst>
            <pc:docMk/>
            <pc:sldMk cId="831609985" sldId="267"/>
            <ac:spMk id="17" creationId="{7A03EC51-45A6-C2A3-6FAA-8CF98BE716A6}"/>
          </ac:spMkLst>
        </pc:spChg>
        <pc:picChg chg="del">
          <ac:chgData name="Zihao Zhu (SDS, 221049029)" userId="d9e5979c-c060-49e7-b224-5cb5f43050ad" providerId="ADAL" clId="{12FCB38E-8338-884B-B919-6CB8E6A53D87}" dt="2024-03-06T15:30:48.607" v="4319" actId="478"/>
          <ac:picMkLst>
            <pc:docMk/>
            <pc:sldMk cId="831609985" sldId="267"/>
            <ac:picMk id="5" creationId="{5A1336A6-1D14-1DDD-55DC-C125BB5B0782}"/>
          </ac:picMkLst>
        </pc:picChg>
        <pc:picChg chg="del">
          <ac:chgData name="Zihao Zhu (SDS, 221049029)" userId="d9e5979c-c060-49e7-b224-5cb5f43050ad" providerId="ADAL" clId="{12FCB38E-8338-884B-B919-6CB8E6A53D87}" dt="2024-03-06T15:30:48.607" v="4319" actId="478"/>
          <ac:picMkLst>
            <pc:docMk/>
            <pc:sldMk cId="831609985" sldId="267"/>
            <ac:picMk id="7" creationId="{55628673-1062-3800-1B22-6E44D2939DBA}"/>
          </ac:picMkLst>
        </pc:picChg>
      </pc:sldChg>
      <pc:sldChg chg="addSp modSp add mod modNotesTx">
        <pc:chgData name="Zihao Zhu (SDS, 221049029)" userId="d9e5979c-c060-49e7-b224-5cb5f43050ad" providerId="ADAL" clId="{12FCB38E-8338-884B-B919-6CB8E6A53D87}" dt="2024-03-14T06:29:31.275" v="13331" actId="20577"/>
        <pc:sldMkLst>
          <pc:docMk/>
          <pc:sldMk cId="3361614493" sldId="268"/>
        </pc:sldMkLst>
        <pc:spChg chg="add mod">
          <ac:chgData name="Zihao Zhu (SDS, 221049029)" userId="d9e5979c-c060-49e7-b224-5cb5f43050ad" providerId="ADAL" clId="{12FCB38E-8338-884B-B919-6CB8E6A53D87}" dt="2024-03-06T15:54:48.179" v="4645" actId="14100"/>
          <ac:spMkLst>
            <pc:docMk/>
            <pc:sldMk cId="3361614493" sldId="268"/>
            <ac:spMk id="2" creationId="{7ECF03C7-D5BF-8F76-F321-03F40C4FB2A2}"/>
          </ac:spMkLst>
        </pc:spChg>
        <pc:spChg chg="add mod">
          <ac:chgData name="Zihao Zhu (SDS, 221049029)" userId="d9e5979c-c060-49e7-b224-5cb5f43050ad" providerId="ADAL" clId="{12FCB38E-8338-884B-B919-6CB8E6A53D87}" dt="2024-03-07T06:55:07.853" v="10097" actId="1076"/>
          <ac:spMkLst>
            <pc:docMk/>
            <pc:sldMk cId="3361614493" sldId="268"/>
            <ac:spMk id="3" creationId="{EE4874C5-6F4C-7F73-F483-03769930D4C4}"/>
          </ac:spMkLst>
        </pc:spChg>
        <pc:picChg chg="mod modCrop">
          <ac:chgData name="Zihao Zhu (SDS, 221049029)" userId="d9e5979c-c060-49e7-b224-5cb5f43050ad" providerId="ADAL" clId="{12FCB38E-8338-884B-B919-6CB8E6A53D87}" dt="2024-03-06T15:52:13.171" v="4642" actId="14100"/>
          <ac:picMkLst>
            <pc:docMk/>
            <pc:sldMk cId="3361614493" sldId="268"/>
            <ac:picMk id="8" creationId="{ECEE9BF5-1DA8-E5A0-17D3-694B2D990E7E}"/>
          </ac:picMkLst>
        </pc:picChg>
      </pc:sldChg>
      <pc:sldChg chg="addSp delSp modSp add mod modNotesTx">
        <pc:chgData name="Zihao Zhu (SDS, 221049029)" userId="d9e5979c-c060-49e7-b224-5cb5f43050ad" providerId="ADAL" clId="{12FCB38E-8338-884B-B919-6CB8E6A53D87}" dt="2024-03-14T06:29:34.580" v="13332" actId="20577"/>
        <pc:sldMkLst>
          <pc:docMk/>
          <pc:sldMk cId="3567803974" sldId="269"/>
        </pc:sldMkLst>
        <pc:spChg chg="del">
          <ac:chgData name="Zihao Zhu (SDS, 221049029)" userId="d9e5979c-c060-49e7-b224-5cb5f43050ad" providerId="ADAL" clId="{12FCB38E-8338-884B-B919-6CB8E6A53D87}" dt="2024-03-06T15:55:21.896" v="4646" actId="478"/>
          <ac:spMkLst>
            <pc:docMk/>
            <pc:sldMk cId="3567803974" sldId="269"/>
            <ac:spMk id="2" creationId="{7ECF03C7-D5BF-8F76-F321-03F40C4FB2A2}"/>
          </ac:spMkLst>
        </pc:spChg>
        <pc:spChg chg="del">
          <ac:chgData name="Zihao Zhu (SDS, 221049029)" userId="d9e5979c-c060-49e7-b224-5cb5f43050ad" providerId="ADAL" clId="{12FCB38E-8338-884B-B919-6CB8E6A53D87}" dt="2024-03-06T15:55:23.140" v="4647" actId="478"/>
          <ac:spMkLst>
            <pc:docMk/>
            <pc:sldMk cId="3567803974" sldId="269"/>
            <ac:spMk id="3" creationId="{EE4874C5-6F4C-7F73-F483-03769930D4C4}"/>
          </ac:spMkLst>
        </pc:spChg>
        <pc:picChg chg="add mod modCrop">
          <ac:chgData name="Zihao Zhu (SDS, 221049029)" userId="d9e5979c-c060-49e7-b224-5cb5f43050ad" providerId="ADAL" clId="{12FCB38E-8338-884B-B919-6CB8E6A53D87}" dt="2024-03-06T16:17:33.010" v="4658" actId="1076"/>
          <ac:picMkLst>
            <pc:docMk/>
            <pc:sldMk cId="3567803974" sldId="269"/>
            <ac:picMk id="5" creationId="{CFCC24B9-F791-E12E-BE03-CF784B2D0F08}"/>
          </ac:picMkLst>
        </pc:picChg>
        <pc:picChg chg="del">
          <ac:chgData name="Zihao Zhu (SDS, 221049029)" userId="d9e5979c-c060-49e7-b224-5cb5f43050ad" providerId="ADAL" clId="{12FCB38E-8338-884B-B919-6CB8E6A53D87}" dt="2024-03-06T15:55:23.746" v="4648" actId="478"/>
          <ac:picMkLst>
            <pc:docMk/>
            <pc:sldMk cId="3567803974" sldId="269"/>
            <ac:picMk id="8" creationId="{ECEE9BF5-1DA8-E5A0-17D3-694B2D990E7E}"/>
          </ac:picMkLst>
        </pc:picChg>
      </pc:sldChg>
      <pc:sldChg chg="new del">
        <pc:chgData name="Zihao Zhu (SDS, 221049029)" userId="d9e5979c-c060-49e7-b224-5cb5f43050ad" providerId="ADAL" clId="{12FCB38E-8338-884B-B919-6CB8E6A53D87}" dt="2024-03-06T16:17:54.235" v="4661" actId="2696"/>
        <pc:sldMkLst>
          <pc:docMk/>
          <pc:sldMk cId="3619000490" sldId="270"/>
        </pc:sldMkLst>
      </pc:sldChg>
      <pc:sldChg chg="addSp delSp modSp add mod modNotesTx">
        <pc:chgData name="Zihao Zhu (SDS, 221049029)" userId="d9e5979c-c060-49e7-b224-5cb5f43050ad" providerId="ADAL" clId="{12FCB38E-8338-884B-B919-6CB8E6A53D87}" dt="2024-03-14T06:29:36.525" v="13333" actId="20577"/>
        <pc:sldMkLst>
          <pc:docMk/>
          <pc:sldMk cId="683354479" sldId="271"/>
        </pc:sldMkLst>
        <pc:spChg chg="add mod">
          <ac:chgData name="Zihao Zhu (SDS, 221049029)" userId="d9e5979c-c060-49e7-b224-5cb5f43050ad" providerId="ADAL" clId="{12FCB38E-8338-884B-B919-6CB8E6A53D87}" dt="2024-03-06T16:35:18.390" v="4770" actId="207"/>
          <ac:spMkLst>
            <pc:docMk/>
            <pc:sldMk cId="683354479" sldId="271"/>
            <ac:spMk id="7" creationId="{763AF693-AA38-70FB-4543-5A1B74312A13}"/>
          </ac:spMkLst>
        </pc:spChg>
        <pc:picChg chg="add mod modCrop">
          <ac:chgData name="Zihao Zhu (SDS, 221049029)" userId="d9e5979c-c060-49e7-b224-5cb5f43050ad" providerId="ADAL" clId="{12FCB38E-8338-884B-B919-6CB8E6A53D87}" dt="2024-03-06T16:19:59.777" v="4671" actId="1076"/>
          <ac:picMkLst>
            <pc:docMk/>
            <pc:sldMk cId="683354479" sldId="271"/>
            <ac:picMk id="2" creationId="{182DC894-B539-82D6-CACE-34C02CCCBD35}"/>
          </ac:picMkLst>
        </pc:picChg>
        <pc:picChg chg="add del mod">
          <ac:chgData name="Zihao Zhu (SDS, 221049029)" userId="d9e5979c-c060-49e7-b224-5cb5f43050ad" providerId="ADAL" clId="{12FCB38E-8338-884B-B919-6CB8E6A53D87}" dt="2024-03-06T16:18:15.398" v="4667"/>
          <ac:picMkLst>
            <pc:docMk/>
            <pc:sldMk cId="683354479" sldId="271"/>
            <ac:picMk id="3" creationId="{0CF92B41-5605-302C-F68D-5757C3D96891}"/>
          </ac:picMkLst>
        </pc:picChg>
        <pc:picChg chg="del">
          <ac:chgData name="Zihao Zhu (SDS, 221049029)" userId="d9e5979c-c060-49e7-b224-5cb5f43050ad" providerId="ADAL" clId="{12FCB38E-8338-884B-B919-6CB8E6A53D87}" dt="2024-03-06T16:18:13.268" v="4664" actId="478"/>
          <ac:picMkLst>
            <pc:docMk/>
            <pc:sldMk cId="683354479" sldId="271"/>
            <ac:picMk id="5" creationId="{CFCC24B9-F791-E12E-BE03-CF784B2D0F08}"/>
          </ac:picMkLst>
        </pc:picChg>
        <pc:picChg chg="add mod">
          <ac:chgData name="Zihao Zhu (SDS, 221049029)" userId="d9e5979c-c060-49e7-b224-5cb5f43050ad" providerId="ADAL" clId="{12FCB38E-8338-884B-B919-6CB8E6A53D87}" dt="2024-03-07T07:07:21.932" v="10995" actId="1076"/>
          <ac:picMkLst>
            <pc:docMk/>
            <pc:sldMk cId="683354479" sldId="271"/>
            <ac:picMk id="8" creationId="{235AA33A-C35A-D121-0A00-C310DEAFACE0}"/>
          </ac:picMkLst>
        </pc:picChg>
      </pc:sldChg>
      <pc:sldChg chg="addSp delSp modSp add mod modNotesTx">
        <pc:chgData name="Zihao Zhu (SDS, 221049029)" userId="d9e5979c-c060-49e7-b224-5cb5f43050ad" providerId="ADAL" clId="{12FCB38E-8338-884B-B919-6CB8E6A53D87}" dt="2024-03-14T06:29:38.551" v="13334" actId="20577"/>
        <pc:sldMkLst>
          <pc:docMk/>
          <pc:sldMk cId="1137794362" sldId="272"/>
        </pc:sldMkLst>
        <pc:spChg chg="add mod">
          <ac:chgData name="Zihao Zhu (SDS, 221049029)" userId="d9e5979c-c060-49e7-b224-5cb5f43050ad" providerId="ADAL" clId="{12FCB38E-8338-884B-B919-6CB8E6A53D87}" dt="2024-03-07T07:20:47.783" v="11608" actId="1038"/>
          <ac:spMkLst>
            <pc:docMk/>
            <pc:sldMk cId="1137794362" sldId="272"/>
            <ac:spMk id="2" creationId="{2B0D265F-BB28-28D7-2778-54CCB88E00BA}"/>
          </ac:spMkLst>
        </pc:spChg>
        <pc:spChg chg="add mod">
          <ac:chgData name="Zihao Zhu (SDS, 221049029)" userId="d9e5979c-c060-49e7-b224-5cb5f43050ad" providerId="ADAL" clId="{12FCB38E-8338-884B-B919-6CB8E6A53D87}" dt="2024-03-06T17:27:31.121" v="5007" actId="207"/>
          <ac:spMkLst>
            <pc:docMk/>
            <pc:sldMk cId="1137794362" sldId="272"/>
            <ac:spMk id="3" creationId="{4B19AA5C-337B-07E8-537E-57FF409A5A74}"/>
          </ac:spMkLst>
        </pc:spChg>
        <pc:spChg chg="mod">
          <ac:chgData name="Zihao Zhu (SDS, 221049029)" userId="d9e5979c-c060-49e7-b224-5cb5f43050ad" providerId="ADAL" clId="{12FCB38E-8338-884B-B919-6CB8E6A53D87}" dt="2024-03-06T16:35:57.388" v="4790" actId="20577"/>
          <ac:spMkLst>
            <pc:docMk/>
            <pc:sldMk cId="1137794362" sldId="272"/>
            <ac:spMk id="4" creationId="{A297D44D-9427-3DF6-2B40-4B884E9F9AF8}"/>
          </ac:spMkLst>
        </pc:spChg>
        <pc:spChg chg="add mod">
          <ac:chgData name="Zihao Zhu (SDS, 221049029)" userId="d9e5979c-c060-49e7-b224-5cb5f43050ad" providerId="ADAL" clId="{12FCB38E-8338-884B-B919-6CB8E6A53D87}" dt="2024-03-06T17:03:28.931" v="4896" actId="1076"/>
          <ac:spMkLst>
            <pc:docMk/>
            <pc:sldMk cId="1137794362" sldId="272"/>
            <ac:spMk id="5" creationId="{103123E2-3D7D-6693-8F25-947BB24125CB}"/>
          </ac:spMkLst>
        </pc:spChg>
        <pc:spChg chg="del">
          <ac:chgData name="Zihao Zhu (SDS, 221049029)" userId="d9e5979c-c060-49e7-b224-5cb5f43050ad" providerId="ADAL" clId="{12FCB38E-8338-884B-B919-6CB8E6A53D87}" dt="2024-03-06T16:36:00.948" v="4792" actId="478"/>
          <ac:spMkLst>
            <pc:docMk/>
            <pc:sldMk cId="1137794362" sldId="272"/>
            <ac:spMk id="7" creationId="{763AF693-AA38-70FB-4543-5A1B74312A13}"/>
          </ac:spMkLst>
        </pc:spChg>
        <pc:spChg chg="add mod">
          <ac:chgData name="Zihao Zhu (SDS, 221049029)" userId="d9e5979c-c060-49e7-b224-5cb5f43050ad" providerId="ADAL" clId="{12FCB38E-8338-884B-B919-6CB8E6A53D87}" dt="2024-03-07T07:20:47.783" v="11608" actId="1038"/>
          <ac:spMkLst>
            <pc:docMk/>
            <pc:sldMk cId="1137794362" sldId="272"/>
            <ac:spMk id="7" creationId="{8E772B67-D185-A00C-C66C-E27CB250F0A0}"/>
          </ac:spMkLst>
        </pc:spChg>
        <pc:spChg chg="add mod">
          <ac:chgData name="Zihao Zhu (SDS, 221049029)" userId="d9e5979c-c060-49e7-b224-5cb5f43050ad" providerId="ADAL" clId="{12FCB38E-8338-884B-B919-6CB8E6A53D87}" dt="2024-03-07T07:20:47.783" v="11608" actId="1038"/>
          <ac:spMkLst>
            <pc:docMk/>
            <pc:sldMk cId="1137794362" sldId="272"/>
            <ac:spMk id="8" creationId="{16E6816F-3B20-BE7B-6E61-3275971607AF}"/>
          </ac:spMkLst>
        </pc:spChg>
        <pc:spChg chg="add mod">
          <ac:chgData name="Zihao Zhu (SDS, 221049029)" userId="d9e5979c-c060-49e7-b224-5cb5f43050ad" providerId="ADAL" clId="{12FCB38E-8338-884B-B919-6CB8E6A53D87}" dt="2024-03-06T17:27:58.204" v="5010" actId="207"/>
          <ac:spMkLst>
            <pc:docMk/>
            <pc:sldMk cId="1137794362" sldId="272"/>
            <ac:spMk id="9" creationId="{3E1A5C7E-443B-72F3-B6B4-4400CB77A595}"/>
          </ac:spMkLst>
        </pc:spChg>
        <pc:picChg chg="del">
          <ac:chgData name="Zihao Zhu (SDS, 221049029)" userId="d9e5979c-c060-49e7-b224-5cb5f43050ad" providerId="ADAL" clId="{12FCB38E-8338-884B-B919-6CB8E6A53D87}" dt="2024-03-06T16:35:59.630" v="4791" actId="478"/>
          <ac:picMkLst>
            <pc:docMk/>
            <pc:sldMk cId="1137794362" sldId="272"/>
            <ac:picMk id="2" creationId="{182DC894-B539-82D6-CACE-34C02CCCBD35}"/>
          </ac:picMkLst>
        </pc:picChg>
        <pc:picChg chg="del">
          <ac:chgData name="Zihao Zhu (SDS, 221049029)" userId="d9e5979c-c060-49e7-b224-5cb5f43050ad" providerId="ADAL" clId="{12FCB38E-8338-884B-B919-6CB8E6A53D87}" dt="2024-03-06T16:36:01.712" v="4793" actId="478"/>
          <ac:picMkLst>
            <pc:docMk/>
            <pc:sldMk cId="1137794362" sldId="272"/>
            <ac:picMk id="8" creationId="{235AA33A-C35A-D121-0A00-C310DEAFACE0}"/>
          </ac:picMkLst>
        </pc:picChg>
        <pc:picChg chg="add mod">
          <ac:chgData name="Zihao Zhu (SDS, 221049029)" userId="d9e5979c-c060-49e7-b224-5cb5f43050ad" providerId="ADAL" clId="{12FCB38E-8338-884B-B919-6CB8E6A53D87}" dt="2024-03-06T17:06:12.431" v="4956" actId="1076"/>
          <ac:picMkLst>
            <pc:docMk/>
            <pc:sldMk cId="1137794362" sldId="272"/>
            <ac:picMk id="10" creationId="{552B499A-70D0-34CA-0386-3E35C9316029}"/>
          </ac:picMkLst>
        </pc:picChg>
        <pc:picChg chg="add mod">
          <ac:chgData name="Zihao Zhu (SDS, 221049029)" userId="d9e5979c-c060-49e7-b224-5cb5f43050ad" providerId="ADAL" clId="{12FCB38E-8338-884B-B919-6CB8E6A53D87}" dt="2024-03-06T17:06:12.431" v="4956" actId="1076"/>
          <ac:picMkLst>
            <pc:docMk/>
            <pc:sldMk cId="1137794362" sldId="272"/>
            <ac:picMk id="11" creationId="{14C35042-CB26-EE6D-05F7-052879C516BE}"/>
          </ac:picMkLst>
        </pc:picChg>
      </pc:sldChg>
      <pc:sldChg chg="new del">
        <pc:chgData name="Zihao Zhu (SDS, 221049029)" userId="d9e5979c-c060-49e7-b224-5cb5f43050ad" providerId="ADAL" clId="{12FCB38E-8338-884B-B919-6CB8E6A53D87}" dt="2024-03-06T17:33:15.792" v="5020" actId="2696"/>
        <pc:sldMkLst>
          <pc:docMk/>
          <pc:sldMk cId="216494103" sldId="273"/>
        </pc:sldMkLst>
      </pc:sldChg>
      <pc:sldChg chg="addSp delSp modSp add mod modNotesTx">
        <pc:chgData name="Zihao Zhu (SDS, 221049029)" userId="d9e5979c-c060-49e7-b224-5cb5f43050ad" providerId="ADAL" clId="{12FCB38E-8338-884B-B919-6CB8E6A53D87}" dt="2024-03-14T06:29:40.515" v="13335" actId="20577"/>
        <pc:sldMkLst>
          <pc:docMk/>
          <pc:sldMk cId="734298749" sldId="274"/>
        </pc:sldMkLst>
        <pc:spChg chg="mod">
          <ac:chgData name="Zihao Zhu (SDS, 221049029)" userId="d9e5979c-c060-49e7-b224-5cb5f43050ad" providerId="ADAL" clId="{12FCB38E-8338-884B-B919-6CB8E6A53D87}" dt="2024-03-06T17:31:47.789" v="5018" actId="1076"/>
          <ac:spMkLst>
            <pc:docMk/>
            <pc:sldMk cId="734298749" sldId="274"/>
            <ac:spMk id="3" creationId="{4B19AA5C-337B-07E8-537E-57FF409A5A74}"/>
          </ac:spMkLst>
        </pc:spChg>
        <pc:spChg chg="del">
          <ac:chgData name="Zihao Zhu (SDS, 221049029)" userId="d9e5979c-c060-49e7-b224-5cb5f43050ad" providerId="ADAL" clId="{12FCB38E-8338-884B-B919-6CB8E6A53D87}" dt="2024-03-06T17:27:18.800" v="5002" actId="478"/>
          <ac:spMkLst>
            <pc:docMk/>
            <pc:sldMk cId="734298749" sldId="274"/>
            <ac:spMk id="5" creationId="{103123E2-3D7D-6693-8F25-947BB24125CB}"/>
          </ac:spMkLst>
        </pc:spChg>
        <pc:spChg chg="del">
          <ac:chgData name="Zihao Zhu (SDS, 221049029)" userId="d9e5979c-c060-49e7-b224-5cb5f43050ad" providerId="ADAL" clId="{12FCB38E-8338-884B-B919-6CB8E6A53D87}" dt="2024-03-06T17:27:20.733" v="5003" actId="478"/>
          <ac:spMkLst>
            <pc:docMk/>
            <pc:sldMk cId="734298749" sldId="274"/>
            <ac:spMk id="9" creationId="{3E1A5C7E-443B-72F3-B6B4-4400CB77A595}"/>
          </ac:spMkLst>
        </pc:spChg>
        <pc:picChg chg="add mod">
          <ac:chgData name="Zihao Zhu (SDS, 221049029)" userId="d9e5979c-c060-49e7-b224-5cb5f43050ad" providerId="ADAL" clId="{12FCB38E-8338-884B-B919-6CB8E6A53D87}" dt="2024-03-06T17:31:26.984" v="5014" actId="1076"/>
          <ac:picMkLst>
            <pc:docMk/>
            <pc:sldMk cId="734298749" sldId="274"/>
            <ac:picMk id="2" creationId="{65C49A5D-889B-13A9-482E-7307CF0998D5}"/>
          </ac:picMkLst>
        </pc:picChg>
        <pc:picChg chg="del">
          <ac:chgData name="Zihao Zhu (SDS, 221049029)" userId="d9e5979c-c060-49e7-b224-5cb5f43050ad" providerId="ADAL" clId="{12FCB38E-8338-884B-B919-6CB8E6A53D87}" dt="2024-03-06T17:27:22.534" v="5004" actId="478"/>
          <ac:picMkLst>
            <pc:docMk/>
            <pc:sldMk cId="734298749" sldId="274"/>
            <ac:picMk id="10" creationId="{552B499A-70D0-34CA-0386-3E35C9316029}"/>
          </ac:picMkLst>
        </pc:picChg>
        <pc:picChg chg="del">
          <ac:chgData name="Zihao Zhu (SDS, 221049029)" userId="d9e5979c-c060-49e7-b224-5cb5f43050ad" providerId="ADAL" clId="{12FCB38E-8338-884B-B919-6CB8E6A53D87}" dt="2024-03-06T17:27:22.534" v="5004" actId="478"/>
          <ac:picMkLst>
            <pc:docMk/>
            <pc:sldMk cId="734298749" sldId="274"/>
            <ac:picMk id="11" creationId="{14C35042-CB26-EE6D-05F7-052879C516BE}"/>
          </ac:picMkLst>
        </pc:picChg>
      </pc:sldChg>
      <pc:sldChg chg="addSp delSp modSp add mod modNotesTx">
        <pc:chgData name="Zihao Zhu (SDS, 221049029)" userId="d9e5979c-c060-49e7-b224-5cb5f43050ad" providerId="ADAL" clId="{12FCB38E-8338-884B-B919-6CB8E6A53D87}" dt="2024-03-14T06:29:42.365" v="13336" actId="20577"/>
        <pc:sldMkLst>
          <pc:docMk/>
          <pc:sldMk cId="1735415071" sldId="275"/>
        </pc:sldMkLst>
        <pc:spChg chg="mod">
          <ac:chgData name="Zihao Zhu (SDS, 221049029)" userId="d9e5979c-c060-49e7-b224-5cb5f43050ad" providerId="ADAL" clId="{12FCB38E-8338-884B-B919-6CB8E6A53D87}" dt="2024-03-06T18:03:45.022" v="5299" actId="1076"/>
          <ac:spMkLst>
            <pc:docMk/>
            <pc:sldMk cId="1735415071" sldId="275"/>
            <ac:spMk id="3" creationId="{4B19AA5C-337B-07E8-537E-57FF409A5A74}"/>
          </ac:spMkLst>
        </pc:spChg>
        <pc:picChg chg="del">
          <ac:chgData name="Zihao Zhu (SDS, 221049029)" userId="d9e5979c-c060-49e7-b224-5cb5f43050ad" providerId="ADAL" clId="{12FCB38E-8338-884B-B919-6CB8E6A53D87}" dt="2024-03-06T17:33:50.909" v="5077" actId="478"/>
          <ac:picMkLst>
            <pc:docMk/>
            <pc:sldMk cId="1735415071" sldId="275"/>
            <ac:picMk id="2" creationId="{65C49A5D-889B-13A9-482E-7307CF0998D5}"/>
          </ac:picMkLst>
        </pc:picChg>
        <pc:picChg chg="add mod">
          <ac:chgData name="Zihao Zhu (SDS, 221049029)" userId="d9e5979c-c060-49e7-b224-5cb5f43050ad" providerId="ADAL" clId="{12FCB38E-8338-884B-B919-6CB8E6A53D87}" dt="2024-03-06T17:34:05.762" v="5079" actId="1076"/>
          <ac:picMkLst>
            <pc:docMk/>
            <pc:sldMk cId="1735415071" sldId="275"/>
            <ac:picMk id="5" creationId="{EFE094EE-AFFD-14A8-1A78-0945984DABFB}"/>
          </ac:picMkLst>
        </pc:picChg>
        <pc:picChg chg="add mod">
          <ac:chgData name="Zihao Zhu (SDS, 221049029)" userId="d9e5979c-c060-49e7-b224-5cb5f43050ad" providerId="ADAL" clId="{12FCB38E-8338-884B-B919-6CB8E6A53D87}" dt="2024-03-06T17:34:28.937" v="5081" actId="1076"/>
          <ac:picMkLst>
            <pc:docMk/>
            <pc:sldMk cId="1735415071" sldId="275"/>
            <ac:picMk id="7" creationId="{79CB5595-F20B-4088-71AB-C3C5CAF77A44}"/>
          </ac:picMkLst>
        </pc:picChg>
      </pc:sldChg>
      <pc:sldChg chg="modSp new del mod">
        <pc:chgData name="Zihao Zhu (SDS, 221049029)" userId="d9e5979c-c060-49e7-b224-5cb5f43050ad" providerId="ADAL" clId="{12FCB38E-8338-884B-B919-6CB8E6A53D87}" dt="2024-03-06T18:17:35.524" v="5449" actId="2696"/>
        <pc:sldMkLst>
          <pc:docMk/>
          <pc:sldMk cId="90966735" sldId="276"/>
        </pc:sldMkLst>
        <pc:spChg chg="mod">
          <ac:chgData name="Zihao Zhu (SDS, 221049029)" userId="d9e5979c-c060-49e7-b224-5cb5f43050ad" providerId="ADAL" clId="{12FCB38E-8338-884B-B919-6CB8E6A53D87}" dt="2024-03-06T18:03:12.347" v="5287"/>
          <ac:spMkLst>
            <pc:docMk/>
            <pc:sldMk cId="90966735" sldId="276"/>
            <ac:spMk id="2" creationId="{143C9467-09EF-0E9E-D753-69D5DF7569B8}"/>
          </ac:spMkLst>
        </pc:spChg>
      </pc:sldChg>
      <pc:sldChg chg="addSp delSp modSp add mod modNotesTx">
        <pc:chgData name="Zihao Zhu (SDS, 221049029)" userId="d9e5979c-c060-49e7-b224-5cb5f43050ad" providerId="ADAL" clId="{12FCB38E-8338-884B-B919-6CB8E6A53D87}" dt="2024-03-14T06:29:44.385" v="13337" actId="20577"/>
        <pc:sldMkLst>
          <pc:docMk/>
          <pc:sldMk cId="3549549613" sldId="277"/>
        </pc:sldMkLst>
        <pc:spChg chg="mod">
          <ac:chgData name="Zihao Zhu (SDS, 221049029)" userId="d9e5979c-c060-49e7-b224-5cb5f43050ad" providerId="ADAL" clId="{12FCB38E-8338-884B-B919-6CB8E6A53D87}" dt="2024-03-06T18:03:52.441" v="5301" actId="1076"/>
          <ac:spMkLst>
            <pc:docMk/>
            <pc:sldMk cId="3549549613" sldId="277"/>
            <ac:spMk id="3" creationId="{4B19AA5C-337B-07E8-537E-57FF409A5A74}"/>
          </ac:spMkLst>
        </pc:spChg>
        <pc:spChg chg="add del mod">
          <ac:chgData name="Zihao Zhu (SDS, 221049029)" userId="d9e5979c-c060-49e7-b224-5cb5f43050ad" providerId="ADAL" clId="{12FCB38E-8338-884B-B919-6CB8E6A53D87}" dt="2024-03-06T17:36:05.142" v="5104"/>
          <ac:spMkLst>
            <pc:docMk/>
            <pc:sldMk cId="3549549613" sldId="277"/>
            <ac:spMk id="8" creationId="{B0355167-BD21-3E14-C41C-436FC3764FDB}"/>
          </ac:spMkLst>
        </pc:spChg>
        <pc:spChg chg="add del mod">
          <ac:chgData name="Zihao Zhu (SDS, 221049029)" userId="d9e5979c-c060-49e7-b224-5cb5f43050ad" providerId="ADAL" clId="{12FCB38E-8338-884B-B919-6CB8E6A53D87}" dt="2024-03-06T17:36:08.990" v="5108"/>
          <ac:spMkLst>
            <pc:docMk/>
            <pc:sldMk cId="3549549613" sldId="277"/>
            <ac:spMk id="9" creationId="{D8D7DC48-5492-8675-D009-809B279857C3}"/>
          </ac:spMkLst>
        </pc:spChg>
        <pc:spChg chg="add del mod">
          <ac:chgData name="Zihao Zhu (SDS, 221049029)" userId="d9e5979c-c060-49e7-b224-5cb5f43050ad" providerId="ADAL" clId="{12FCB38E-8338-884B-B919-6CB8E6A53D87}" dt="2024-03-06T17:36:09.909" v="5110"/>
          <ac:spMkLst>
            <pc:docMk/>
            <pc:sldMk cId="3549549613" sldId="277"/>
            <ac:spMk id="10" creationId="{9C249344-CE79-CF53-FB98-DCE6D6383C93}"/>
          </ac:spMkLst>
        </pc:spChg>
        <pc:spChg chg="add mod">
          <ac:chgData name="Zihao Zhu (SDS, 221049029)" userId="d9e5979c-c060-49e7-b224-5cb5f43050ad" providerId="ADAL" clId="{12FCB38E-8338-884B-B919-6CB8E6A53D87}" dt="2024-03-06T17:48:27.371" v="5260" actId="1076"/>
          <ac:spMkLst>
            <pc:docMk/>
            <pc:sldMk cId="3549549613" sldId="277"/>
            <ac:spMk id="14" creationId="{012C3E53-86E5-1B97-8672-3CF08976A1A7}"/>
          </ac:spMkLst>
        </pc:sp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2" creationId="{0DEDCD17-546D-05B6-7091-DB9EC84C7CDF}"/>
          </ac:picMkLst>
        </pc:picChg>
        <pc:picChg chg="del">
          <ac:chgData name="Zihao Zhu (SDS, 221049029)" userId="d9e5979c-c060-49e7-b224-5cb5f43050ad" providerId="ADAL" clId="{12FCB38E-8338-884B-B919-6CB8E6A53D87}" dt="2024-03-06T17:35:13.940" v="5084" actId="478"/>
          <ac:picMkLst>
            <pc:docMk/>
            <pc:sldMk cId="3549549613" sldId="277"/>
            <ac:picMk id="5" creationId="{EFE094EE-AFFD-14A8-1A78-0945984DABFB}"/>
          </ac:picMkLst>
        </pc:picChg>
        <pc:picChg chg="del">
          <ac:chgData name="Zihao Zhu (SDS, 221049029)" userId="d9e5979c-c060-49e7-b224-5cb5f43050ad" providerId="ADAL" clId="{12FCB38E-8338-884B-B919-6CB8E6A53D87}" dt="2024-03-06T17:35:14.500" v="5085" actId="478"/>
          <ac:picMkLst>
            <pc:docMk/>
            <pc:sldMk cId="3549549613" sldId="277"/>
            <ac:picMk id="7" creationId="{79CB5595-F20B-4088-71AB-C3C5CAF77A44}"/>
          </ac:picMkLst>
        </pc:picChg>
        <pc:picChg chg="add del mod">
          <ac:chgData name="Zihao Zhu (SDS, 221049029)" userId="d9e5979c-c060-49e7-b224-5cb5f43050ad" providerId="ADAL" clId="{12FCB38E-8338-884B-B919-6CB8E6A53D87}" dt="2024-03-06T17:36:05.135" v="5102" actId="478"/>
          <ac:picMkLst>
            <pc:docMk/>
            <pc:sldMk cId="3549549613" sldId="277"/>
            <ac:picMk id="11" creationId="{21BC1417-901E-CB27-B32B-BCC9F4D1BEAE}"/>
          </ac:picMkLst>
        </pc:picChg>
        <pc:picChg chg="add del">
          <ac:chgData name="Zihao Zhu (SDS, 221049029)" userId="d9e5979c-c060-49e7-b224-5cb5f43050ad" providerId="ADAL" clId="{12FCB38E-8338-884B-B919-6CB8E6A53D87}" dt="2024-03-06T17:36:07.194" v="5106"/>
          <ac:picMkLst>
            <pc:docMk/>
            <pc:sldMk cId="3549549613" sldId="277"/>
            <ac:picMk id="12" creationId="{884C3B3C-28E7-224A-9A87-75A97D264359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13" creationId="{E41537C3-522A-8B8D-0356-00280E34C6A6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15" creationId="{F738D9B3-C778-44EB-39FC-039332F310EA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16" creationId="{A35FDD2A-90F7-7898-244A-C059FA60833E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17" creationId="{9AC31C37-5C7E-DBEA-371A-146ECE22A905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18" creationId="{C7599738-CDC8-5F73-3E64-ED6864C50B03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19" creationId="{C9FC7C0C-F442-EF83-E926-99CD1C9AD642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20" creationId="{EB836A9B-6DC6-AD83-60A2-BEE5A3AFCA22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21" creationId="{944FA034-A1DE-F1DB-E15B-C49215194A31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22" creationId="{393C0D1E-187D-5E06-4A6F-E15EF115CA6D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23" creationId="{A5F091D3-DF98-EDE2-4965-356EC3FA1626}"/>
          </ac:picMkLst>
        </pc:picChg>
        <pc:picChg chg="add mod">
          <ac:chgData name="Zihao Zhu (SDS, 221049029)" userId="d9e5979c-c060-49e7-b224-5cb5f43050ad" providerId="ADAL" clId="{12FCB38E-8338-884B-B919-6CB8E6A53D87}" dt="2024-03-06T17:47:32.636" v="5242" actId="1076"/>
          <ac:picMkLst>
            <pc:docMk/>
            <pc:sldMk cId="3549549613" sldId="277"/>
            <ac:picMk id="24" creationId="{BDF6CD28-A37B-51A5-8E8C-DADF3F83680F}"/>
          </ac:picMkLst>
        </pc:picChg>
      </pc:sldChg>
      <pc:sldChg chg="addSp delSp modSp add mod modNotesTx">
        <pc:chgData name="Zihao Zhu (SDS, 221049029)" userId="d9e5979c-c060-49e7-b224-5cb5f43050ad" providerId="ADAL" clId="{12FCB38E-8338-884B-B919-6CB8E6A53D87}" dt="2024-03-14T06:29:49.066" v="13338" actId="20577"/>
        <pc:sldMkLst>
          <pc:docMk/>
          <pc:sldMk cId="3198321130" sldId="278"/>
        </pc:sldMkLst>
        <pc:spChg chg="mod">
          <ac:chgData name="Zihao Zhu (SDS, 221049029)" userId="d9e5979c-c060-49e7-b224-5cb5f43050ad" providerId="ADAL" clId="{12FCB38E-8338-884B-B919-6CB8E6A53D87}" dt="2024-03-06T18:03:20.422" v="5290" actId="1076"/>
          <ac:spMkLst>
            <pc:docMk/>
            <pc:sldMk cId="3198321130" sldId="278"/>
            <ac:spMk id="3" creationId="{4B19AA5C-337B-07E8-537E-57FF409A5A74}"/>
          </ac:spMkLst>
        </pc:spChg>
        <pc:spChg chg="add mod">
          <ac:chgData name="Zihao Zhu (SDS, 221049029)" userId="d9e5979c-c060-49e7-b224-5cb5f43050ad" providerId="ADAL" clId="{12FCB38E-8338-884B-B919-6CB8E6A53D87}" dt="2024-03-06T17:49:48.529" v="5285" actId="113"/>
          <ac:spMkLst>
            <pc:docMk/>
            <pc:sldMk cId="3198321130" sldId="278"/>
            <ac:spMk id="7" creationId="{DA7F88C4-B660-C2D2-65F6-7586F6FF0124}"/>
          </ac:spMkLst>
        </pc:spChg>
        <pc:spChg chg="del">
          <ac:chgData name="Zihao Zhu (SDS, 221049029)" userId="d9e5979c-c060-49e7-b224-5cb5f43050ad" providerId="ADAL" clId="{12FCB38E-8338-884B-B919-6CB8E6A53D87}" dt="2024-03-06T17:47:45.084" v="5244" actId="478"/>
          <ac:spMkLst>
            <pc:docMk/>
            <pc:sldMk cId="3198321130" sldId="278"/>
            <ac:spMk id="14" creationId="{012C3E53-86E5-1B97-8672-3CF08976A1A7}"/>
          </ac:spMkLst>
        </pc:sp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2" creationId="{0DEDCD17-546D-05B6-7091-DB9EC84C7CDF}"/>
          </ac:picMkLst>
        </pc:picChg>
        <pc:picChg chg="add mod">
          <ac:chgData name="Zihao Zhu (SDS, 221049029)" userId="d9e5979c-c060-49e7-b224-5cb5f43050ad" providerId="ADAL" clId="{12FCB38E-8338-884B-B919-6CB8E6A53D87}" dt="2024-03-06T17:48:14.729" v="5257" actId="1076"/>
          <ac:picMkLst>
            <pc:docMk/>
            <pc:sldMk cId="3198321130" sldId="278"/>
            <ac:picMk id="5" creationId="{1CF8DD75-8141-C54A-FD61-67ED9B4DA641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13" creationId="{E41537C3-522A-8B8D-0356-00280E34C6A6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15" creationId="{F738D9B3-C778-44EB-39FC-039332F310EA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16" creationId="{A35FDD2A-90F7-7898-244A-C059FA60833E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17" creationId="{9AC31C37-5C7E-DBEA-371A-146ECE22A905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18" creationId="{C7599738-CDC8-5F73-3E64-ED6864C50B03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19" creationId="{C9FC7C0C-F442-EF83-E926-99CD1C9AD642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20" creationId="{EB836A9B-6DC6-AD83-60A2-BEE5A3AFCA22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21" creationId="{944FA034-A1DE-F1DB-E15B-C49215194A31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22" creationId="{393C0D1E-187D-5E06-4A6F-E15EF115CA6D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23" creationId="{A5F091D3-DF98-EDE2-4965-356EC3FA1626}"/>
          </ac:picMkLst>
        </pc:picChg>
        <pc:picChg chg="del">
          <ac:chgData name="Zihao Zhu (SDS, 221049029)" userId="d9e5979c-c060-49e7-b224-5cb5f43050ad" providerId="ADAL" clId="{12FCB38E-8338-884B-B919-6CB8E6A53D87}" dt="2024-03-06T17:47:45.084" v="5244" actId="478"/>
          <ac:picMkLst>
            <pc:docMk/>
            <pc:sldMk cId="3198321130" sldId="278"/>
            <ac:picMk id="24" creationId="{BDF6CD28-A37B-51A5-8E8C-DADF3F83680F}"/>
          </ac:picMkLst>
        </pc:picChg>
      </pc:sldChg>
      <pc:sldChg chg="addSp delSp modSp add mod modNotesTx">
        <pc:chgData name="Zihao Zhu (SDS, 221049029)" userId="d9e5979c-c060-49e7-b224-5cb5f43050ad" providerId="ADAL" clId="{12FCB38E-8338-884B-B919-6CB8E6A53D87}" dt="2024-03-14T06:29:51" v="13339" actId="20577"/>
        <pc:sldMkLst>
          <pc:docMk/>
          <pc:sldMk cId="1956986373" sldId="279"/>
        </pc:sldMkLst>
        <pc:spChg chg="mod">
          <ac:chgData name="Zihao Zhu (SDS, 221049029)" userId="d9e5979c-c060-49e7-b224-5cb5f43050ad" providerId="ADAL" clId="{12FCB38E-8338-884B-B919-6CB8E6A53D87}" dt="2024-03-06T18:04:20.949" v="5349" actId="1076"/>
          <ac:spMkLst>
            <pc:docMk/>
            <pc:sldMk cId="1956986373" sldId="279"/>
            <ac:spMk id="3" creationId="{4B19AA5C-337B-07E8-537E-57FF409A5A74}"/>
          </ac:spMkLst>
        </pc:spChg>
        <pc:spChg chg="del">
          <ac:chgData name="Zihao Zhu (SDS, 221049029)" userId="d9e5979c-c060-49e7-b224-5cb5f43050ad" providerId="ADAL" clId="{12FCB38E-8338-884B-B919-6CB8E6A53D87}" dt="2024-03-06T18:04:23.611" v="5350" actId="478"/>
          <ac:spMkLst>
            <pc:docMk/>
            <pc:sldMk cId="1956986373" sldId="279"/>
            <ac:spMk id="7" creationId="{DA7F88C4-B660-C2D2-65F6-7586F6FF0124}"/>
          </ac:spMkLst>
        </pc:spChg>
        <pc:picChg chg="add mod">
          <ac:chgData name="Zihao Zhu (SDS, 221049029)" userId="d9e5979c-c060-49e7-b224-5cb5f43050ad" providerId="ADAL" clId="{12FCB38E-8338-884B-B919-6CB8E6A53D87}" dt="2024-03-06T18:04:42.972" v="5356" actId="1076"/>
          <ac:picMkLst>
            <pc:docMk/>
            <pc:sldMk cId="1956986373" sldId="279"/>
            <ac:picMk id="2" creationId="{B0E678CF-26A4-C02E-FFDC-643EA650119E}"/>
          </ac:picMkLst>
        </pc:picChg>
        <pc:picChg chg="del">
          <ac:chgData name="Zihao Zhu (SDS, 221049029)" userId="d9e5979c-c060-49e7-b224-5cb5f43050ad" providerId="ADAL" clId="{12FCB38E-8338-884B-B919-6CB8E6A53D87}" dt="2024-03-06T18:04:32.023" v="5351" actId="478"/>
          <ac:picMkLst>
            <pc:docMk/>
            <pc:sldMk cId="1956986373" sldId="279"/>
            <ac:picMk id="5" creationId="{1CF8DD75-8141-C54A-FD61-67ED9B4DA641}"/>
          </ac:picMkLst>
        </pc:picChg>
      </pc:sldChg>
      <pc:sldChg chg="addSp delSp modSp add mod modNotesTx">
        <pc:chgData name="Zihao Zhu (SDS, 221049029)" userId="d9e5979c-c060-49e7-b224-5cb5f43050ad" providerId="ADAL" clId="{12FCB38E-8338-884B-B919-6CB8E6A53D87}" dt="2024-03-14T06:29:53.026" v="13340" actId="20577"/>
        <pc:sldMkLst>
          <pc:docMk/>
          <pc:sldMk cId="4294562587" sldId="280"/>
        </pc:sldMkLst>
        <pc:spChg chg="add del mod">
          <ac:chgData name="Zihao Zhu (SDS, 221049029)" userId="d9e5979c-c060-49e7-b224-5cb5f43050ad" providerId="ADAL" clId="{12FCB38E-8338-884B-B919-6CB8E6A53D87}" dt="2024-03-06T18:13:17.293" v="5413" actId="478"/>
          <ac:spMkLst>
            <pc:docMk/>
            <pc:sldMk cId="4294562587" sldId="280"/>
            <ac:spMk id="3" creationId="{4B19AA5C-337B-07E8-537E-57FF409A5A74}"/>
          </ac:spMkLst>
        </pc:spChg>
        <pc:spChg chg="add mod">
          <ac:chgData name="Zihao Zhu (SDS, 221049029)" userId="d9e5979c-c060-49e7-b224-5cb5f43050ad" providerId="ADAL" clId="{12FCB38E-8338-884B-B919-6CB8E6A53D87}" dt="2024-03-06T18:13:54.513" v="5446" actId="1076"/>
          <ac:spMkLst>
            <pc:docMk/>
            <pc:sldMk cId="4294562587" sldId="280"/>
            <ac:spMk id="8" creationId="{6E81C631-393A-5873-4BFF-887B8A2EF131}"/>
          </ac:spMkLst>
        </pc:spChg>
        <pc:picChg chg="del">
          <ac:chgData name="Zihao Zhu (SDS, 221049029)" userId="d9e5979c-c060-49e7-b224-5cb5f43050ad" providerId="ADAL" clId="{12FCB38E-8338-884B-B919-6CB8E6A53D87}" dt="2024-03-06T18:10:23.632" v="5404" actId="478"/>
          <ac:picMkLst>
            <pc:docMk/>
            <pc:sldMk cId="4294562587" sldId="280"/>
            <ac:picMk id="2" creationId="{B0E678CF-26A4-C02E-FFDC-643EA650119E}"/>
          </ac:picMkLst>
        </pc:picChg>
        <pc:picChg chg="add del mod modCrop">
          <ac:chgData name="Zihao Zhu (SDS, 221049029)" userId="d9e5979c-c060-49e7-b224-5cb5f43050ad" providerId="ADAL" clId="{12FCB38E-8338-884B-B919-6CB8E6A53D87}" dt="2024-03-06T18:13:14.303" v="5411" actId="478"/>
          <ac:picMkLst>
            <pc:docMk/>
            <pc:sldMk cId="4294562587" sldId="280"/>
            <ac:picMk id="5" creationId="{82121018-32CF-84E2-8FF0-A432EB3D01FA}"/>
          </ac:picMkLst>
        </pc:picChg>
        <pc:picChg chg="add mod">
          <ac:chgData name="Zihao Zhu (SDS, 221049029)" userId="d9e5979c-c060-49e7-b224-5cb5f43050ad" providerId="ADAL" clId="{12FCB38E-8338-884B-B919-6CB8E6A53D87}" dt="2024-03-06T18:13:56.543" v="5447" actId="1076"/>
          <ac:picMkLst>
            <pc:docMk/>
            <pc:sldMk cId="4294562587" sldId="280"/>
            <ac:picMk id="7" creationId="{F916EEF6-6844-62C7-C3DC-504A1559A11F}"/>
          </ac:picMkLst>
        </pc:picChg>
      </pc:sldChg>
      <pc:sldChg chg="addSp delSp modSp add mod modNotesTx">
        <pc:chgData name="Zihao Zhu (SDS, 221049029)" userId="d9e5979c-c060-49e7-b224-5cb5f43050ad" providerId="ADAL" clId="{12FCB38E-8338-884B-B919-6CB8E6A53D87}" dt="2024-03-14T06:34:36.590" v="13360" actId="1076"/>
        <pc:sldMkLst>
          <pc:docMk/>
          <pc:sldMk cId="834042560" sldId="281"/>
        </pc:sldMkLst>
        <pc:spChg chg="mod">
          <ac:chgData name="Zihao Zhu (SDS, 221049029)" userId="d9e5979c-c060-49e7-b224-5cb5f43050ad" providerId="ADAL" clId="{12FCB38E-8338-884B-B919-6CB8E6A53D87}" dt="2024-03-14T06:34:36.590" v="13360" actId="1076"/>
          <ac:spMkLst>
            <pc:docMk/>
            <pc:sldMk cId="834042560" sldId="281"/>
            <ac:spMk id="2" creationId="{89248525-0B11-85DC-3F21-1755702F250B}"/>
          </ac:spMkLst>
        </pc:spChg>
        <pc:spChg chg="del">
          <ac:chgData name="Zihao Zhu (SDS, 221049029)" userId="d9e5979c-c060-49e7-b224-5cb5f43050ad" providerId="ADAL" clId="{12FCB38E-8338-884B-B919-6CB8E6A53D87}" dt="2024-03-06T18:18:01.878" v="5492" actId="478"/>
          <ac:spMkLst>
            <pc:docMk/>
            <pc:sldMk cId="834042560" sldId="281"/>
            <ac:spMk id="3" creationId="{68C1C670-4E00-FB9D-2D37-509A46256189}"/>
          </ac:spMkLst>
        </pc:spChg>
        <pc:spChg chg="del">
          <ac:chgData name="Zihao Zhu (SDS, 221049029)" userId="d9e5979c-c060-49e7-b224-5cb5f43050ad" providerId="ADAL" clId="{12FCB38E-8338-884B-B919-6CB8E6A53D87}" dt="2024-03-06T18:18:01.878" v="5492" actId="478"/>
          <ac:spMkLst>
            <pc:docMk/>
            <pc:sldMk cId="834042560" sldId="281"/>
            <ac:spMk id="6" creationId="{B246706C-BC21-F796-2877-1278CEEB85E0}"/>
          </ac:spMkLst>
        </pc:spChg>
        <pc:spChg chg="add del mod">
          <ac:chgData name="Zihao Zhu (SDS, 221049029)" userId="d9e5979c-c060-49e7-b224-5cb5f43050ad" providerId="ADAL" clId="{12FCB38E-8338-884B-B919-6CB8E6A53D87}" dt="2024-03-06T18:18:04.466" v="5493" actId="478"/>
          <ac:spMkLst>
            <pc:docMk/>
            <pc:sldMk cId="834042560" sldId="281"/>
            <ac:spMk id="7" creationId="{984DBC84-CA56-B5EC-2048-16DC154145CA}"/>
          </ac:spMkLst>
        </pc:spChg>
        <pc:spChg chg="add mod">
          <ac:chgData name="Zihao Zhu (SDS, 221049029)" userId="d9e5979c-c060-49e7-b224-5cb5f43050ad" providerId="ADAL" clId="{12FCB38E-8338-884B-B919-6CB8E6A53D87}" dt="2024-03-14T06:34:32.952" v="13359" actId="1076"/>
          <ac:spMkLst>
            <pc:docMk/>
            <pc:sldMk cId="834042560" sldId="281"/>
            <ac:spMk id="9" creationId="{E0A51AD7-7D1F-F018-A2F8-21191DB9EC01}"/>
          </ac:spMkLst>
        </pc:spChg>
        <pc:picChg chg="mod">
          <ac:chgData name="Zihao Zhu (SDS, 221049029)" userId="d9e5979c-c060-49e7-b224-5cb5f43050ad" providerId="ADAL" clId="{12FCB38E-8338-884B-B919-6CB8E6A53D87}" dt="2024-03-07T02:45:03.819" v="5584" actId="1076"/>
          <ac:picMkLst>
            <pc:docMk/>
            <pc:sldMk cId="834042560" sldId="281"/>
            <ac:picMk id="4" creationId="{BBB6AFBC-6447-5538-11BF-97F7CC3B7100}"/>
          </ac:picMkLst>
        </pc:picChg>
        <pc:picChg chg="add mod">
          <ac:chgData name="Zihao Zhu (SDS, 221049029)" userId="d9e5979c-c060-49e7-b224-5cb5f43050ad" providerId="ADAL" clId="{12FCB38E-8338-884B-B919-6CB8E6A53D87}" dt="2024-03-14T06:34:28.890" v="13358" actId="1076"/>
          <ac:picMkLst>
            <pc:docMk/>
            <pc:sldMk cId="834042560" sldId="281"/>
            <ac:picMk id="5" creationId="{19DDF1C9-2208-C178-AF80-BE00B9F0B294}"/>
          </ac:picMkLst>
        </pc:picChg>
        <pc:picChg chg="add del mod">
          <ac:chgData name="Zihao Zhu (SDS, 221049029)" userId="d9e5979c-c060-49e7-b224-5cb5f43050ad" providerId="ADAL" clId="{12FCB38E-8338-884B-B919-6CB8E6A53D87}" dt="2024-03-14T06:29:00.952" v="13320" actId="478"/>
          <ac:picMkLst>
            <pc:docMk/>
            <pc:sldMk cId="834042560" sldId="281"/>
            <ac:picMk id="10" creationId="{17880201-532C-35C2-E4C3-E6F66F54CF38}"/>
          </ac:picMkLst>
        </pc:picChg>
        <pc:picChg chg="mod">
          <ac:chgData name="Zihao Zhu (SDS, 221049029)" userId="d9e5979c-c060-49e7-b224-5cb5f43050ad" providerId="ADAL" clId="{12FCB38E-8338-884B-B919-6CB8E6A53D87}" dt="2024-03-06T18:22:37.204" v="5567" actId="1076"/>
          <ac:picMkLst>
            <pc:docMk/>
            <pc:sldMk cId="834042560" sldId="281"/>
            <ac:picMk id="13" creationId="{F59ABEC6-905E-3A28-1184-FAA9C44D82E9}"/>
          </ac:picMkLst>
        </pc:picChg>
        <pc:picChg chg="mod">
          <ac:chgData name="Zihao Zhu (SDS, 221049029)" userId="d9e5979c-c060-49e7-b224-5cb5f43050ad" providerId="ADAL" clId="{12FCB38E-8338-884B-B919-6CB8E6A53D87}" dt="2024-03-06T18:22:38.363" v="5568" actId="1076"/>
          <ac:picMkLst>
            <pc:docMk/>
            <pc:sldMk cId="834042560" sldId="281"/>
            <ac:picMk id="1026" creationId="{DCBD665F-E9E0-1B5C-0EA2-F5260EA4A23D}"/>
          </ac:picMkLst>
        </pc:picChg>
      </pc:sldChg>
      <pc:sldChg chg="addSp delSp modSp add mod delAnim modNotesTx">
        <pc:chgData name="Zihao Zhu (SDS, 221049029)" userId="d9e5979c-c060-49e7-b224-5cb5f43050ad" providerId="ADAL" clId="{12FCB38E-8338-884B-B919-6CB8E6A53D87}" dt="2024-03-14T06:36:24.446" v="13366" actId="1076"/>
        <pc:sldMkLst>
          <pc:docMk/>
          <pc:sldMk cId="3276815660" sldId="282"/>
        </pc:sldMkLst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3" creationId="{38CF46BB-D782-96A4-5B2B-113529D713BB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9" creationId="{3F90EAB7-DC05-CEBA-90EC-592B95F22597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1" creationId="{BAC5EB71-11C3-367B-CE21-3FA3CB941BF3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2" creationId="{40545BFD-EF3F-785E-03C5-60BDA105E06D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3" creationId="{E2A98FFF-E6F1-8F2F-2CB2-17FAFB05A92D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6" creationId="{0B686E8B-7920-2F5B-1A6F-B015DB5631F7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7" creationId="{3CC20E6F-54FE-1CEE-2E86-C712BC05DA38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21" creationId="{5473466E-17CD-FA7A-5A74-C3C921FD6CB5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96" creationId="{5F9F030E-C96B-0BB9-2129-08AD0D925576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06" creationId="{D5EB0C29-A98B-D82D-87EA-9A32F75B8BFF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07" creationId="{CD62B748-0618-4C7C-7FFE-FE7F82A300F0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08" creationId="{45BA63FD-06A2-82A0-9FCF-CC937EDAC97A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09" creationId="{043BA145-8A87-B8D1-2B02-C51F279F0672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10" creationId="{73B962BA-7B74-3641-DA8C-CC004F5BE8AF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11" creationId="{B36C0CB8-6537-99AE-F0A7-EB1E34F34863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14" creationId="{6C7B20BD-0EBF-DA4B-0BFD-B33CCEB73722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19" creationId="{7210AA12-350F-AC3A-1C1B-A6589CE8D459}"/>
          </ac:spMkLst>
        </pc:spChg>
        <pc:spChg chg="del">
          <ac:chgData name="Zihao Zhu (SDS, 221049029)" userId="d9e5979c-c060-49e7-b224-5cb5f43050ad" providerId="ADAL" clId="{12FCB38E-8338-884B-B919-6CB8E6A53D87}" dt="2024-03-07T05:41:53.772" v="6828" actId="478"/>
          <ac:spMkLst>
            <pc:docMk/>
            <pc:sldMk cId="3276815660" sldId="282"/>
            <ac:spMk id="125" creationId="{054A477D-0B70-2375-DC27-F8E3260CE8C6}"/>
          </ac:spMkLst>
        </pc:spChg>
        <pc:picChg chg="add mod">
          <ac:chgData name="Zihao Zhu (SDS, 221049029)" userId="d9e5979c-c060-49e7-b224-5cb5f43050ad" providerId="ADAL" clId="{12FCB38E-8338-884B-B919-6CB8E6A53D87}" dt="2024-03-14T06:36:24.446" v="13366" actId="1076"/>
          <ac:picMkLst>
            <pc:docMk/>
            <pc:sldMk cId="3276815660" sldId="282"/>
            <ac:picMk id="3" creationId="{0AD48004-38B8-4796-886A-F2BE6B508E5E}"/>
          </ac:picMkLst>
        </pc:picChg>
        <pc:picChg chg="add del mod">
          <ac:chgData name="Zihao Zhu (SDS, 221049029)" userId="d9e5979c-c060-49e7-b224-5cb5f43050ad" providerId="ADAL" clId="{12FCB38E-8338-884B-B919-6CB8E6A53D87}" dt="2024-03-07T05:43:18.690" v="6835" actId="478"/>
          <ac:picMkLst>
            <pc:docMk/>
            <pc:sldMk cId="3276815660" sldId="282"/>
            <ac:picMk id="4" creationId="{CED8F256-ACE9-ABC0-5FCA-9B5CA2D35CEF}"/>
          </ac:picMkLst>
        </pc:picChg>
        <pc:picChg chg="add del mod">
          <ac:chgData name="Zihao Zhu (SDS, 221049029)" userId="d9e5979c-c060-49e7-b224-5cb5f43050ad" providerId="ADAL" clId="{12FCB38E-8338-884B-B919-6CB8E6A53D87}" dt="2024-03-14T06:36:16.764" v="13363" actId="478"/>
          <ac:picMkLst>
            <pc:docMk/>
            <pc:sldMk cId="3276815660" sldId="282"/>
            <ac:picMk id="5" creationId="{0217005E-EE8B-DCCC-9C86-A6069127F135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18" creationId="{C1C9C1E0-C1C8-E3AD-32CD-EB905E210684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20" creationId="{6CAB42BD-3526-3FB2-CD30-B84E9C15754F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46" creationId="{D5BA13F8-1D99-755A-71EF-815D8A18CF4C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62" creationId="{CB972F7C-68EF-7D74-CE31-5D20E272E547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63" creationId="{D9FF12B1-694B-E512-7E0D-AE4AE8390BD8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64" creationId="{C1E816E8-6129-F731-3C2D-6ABDFA83DC09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112" creationId="{DEFC87C9-D6B1-4A25-B772-2E3D8EFBF013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113" creationId="{BEA1AA9C-858D-FE0E-C204-8513C42ACEC7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115" creationId="{4D08A321-13D4-BC1C-7197-660442106BC1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116" creationId="{186D01C2-3505-0C1E-2EA0-FD471E51F5A0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117" creationId="{41CAA06F-6ED0-E599-EF69-3F209844870B}"/>
          </ac:picMkLst>
        </pc:picChg>
        <pc:picChg chg="del">
          <ac:chgData name="Zihao Zhu (SDS, 221049029)" userId="d9e5979c-c060-49e7-b224-5cb5f43050ad" providerId="ADAL" clId="{12FCB38E-8338-884B-B919-6CB8E6A53D87}" dt="2024-03-07T05:41:53.772" v="6828" actId="478"/>
          <ac:picMkLst>
            <pc:docMk/>
            <pc:sldMk cId="3276815660" sldId="282"/>
            <ac:picMk id="118" creationId="{E24C8D49-C943-E3FD-A76F-8C06C1661C2C}"/>
          </ac:picMkLst>
        </pc:picChg>
        <pc:cxnChg chg="del mod">
          <ac:chgData name="Zihao Zhu (SDS, 221049029)" userId="d9e5979c-c060-49e7-b224-5cb5f43050ad" providerId="ADAL" clId="{12FCB38E-8338-884B-B919-6CB8E6A53D87}" dt="2024-03-07T05:41:53.772" v="6828" actId="478"/>
          <ac:cxnSpMkLst>
            <pc:docMk/>
            <pc:sldMk cId="3276815660" sldId="282"/>
            <ac:cxnSpMk id="98" creationId="{5EB86606-7708-F70C-AB90-B951A65040A0}"/>
          </ac:cxnSpMkLst>
        </pc:cxnChg>
        <pc:cxnChg chg="del mod">
          <ac:chgData name="Zihao Zhu (SDS, 221049029)" userId="d9e5979c-c060-49e7-b224-5cb5f43050ad" providerId="ADAL" clId="{12FCB38E-8338-884B-B919-6CB8E6A53D87}" dt="2024-03-07T05:41:53.772" v="6828" actId="478"/>
          <ac:cxnSpMkLst>
            <pc:docMk/>
            <pc:sldMk cId="3276815660" sldId="282"/>
            <ac:cxnSpMk id="102" creationId="{0D025F1E-C52C-F3BD-AA34-AA6960AAF6C2}"/>
          </ac:cxnSpMkLst>
        </pc:cxnChg>
        <pc:cxnChg chg="del mod">
          <ac:chgData name="Zihao Zhu (SDS, 221049029)" userId="d9e5979c-c060-49e7-b224-5cb5f43050ad" providerId="ADAL" clId="{12FCB38E-8338-884B-B919-6CB8E6A53D87}" dt="2024-03-07T05:41:53.772" v="6828" actId="478"/>
          <ac:cxnSpMkLst>
            <pc:docMk/>
            <pc:sldMk cId="3276815660" sldId="282"/>
            <ac:cxnSpMk id="103" creationId="{BC46E73F-A084-0C7B-F155-75C1C98BF6BD}"/>
          </ac:cxnSpMkLst>
        </pc:cxnChg>
        <pc:cxnChg chg="del mod">
          <ac:chgData name="Zihao Zhu (SDS, 221049029)" userId="d9e5979c-c060-49e7-b224-5cb5f43050ad" providerId="ADAL" clId="{12FCB38E-8338-884B-B919-6CB8E6A53D87}" dt="2024-03-07T05:41:53.772" v="6828" actId="478"/>
          <ac:cxnSpMkLst>
            <pc:docMk/>
            <pc:sldMk cId="3276815660" sldId="282"/>
            <ac:cxnSpMk id="120" creationId="{DB27F919-DF4F-69B6-E60C-F8CCDDC6F94C}"/>
          </ac:cxnSpMkLst>
        </pc:cxnChg>
        <pc:cxnChg chg="del mod">
          <ac:chgData name="Zihao Zhu (SDS, 221049029)" userId="d9e5979c-c060-49e7-b224-5cb5f43050ad" providerId="ADAL" clId="{12FCB38E-8338-884B-B919-6CB8E6A53D87}" dt="2024-03-07T05:41:53.772" v="6828" actId="478"/>
          <ac:cxnSpMkLst>
            <pc:docMk/>
            <pc:sldMk cId="3276815660" sldId="282"/>
            <ac:cxnSpMk id="121" creationId="{E7D617EF-DBEF-9746-9E8A-0789C4569432}"/>
          </ac:cxnSpMkLst>
        </pc:cxnChg>
        <pc:cxnChg chg="del mod">
          <ac:chgData name="Zihao Zhu (SDS, 221049029)" userId="d9e5979c-c060-49e7-b224-5cb5f43050ad" providerId="ADAL" clId="{12FCB38E-8338-884B-B919-6CB8E6A53D87}" dt="2024-03-07T05:41:53.772" v="6828" actId="478"/>
          <ac:cxnSpMkLst>
            <pc:docMk/>
            <pc:sldMk cId="3276815660" sldId="282"/>
            <ac:cxnSpMk id="122" creationId="{0B99BD13-BCB7-A25E-E29F-638B39A08EB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DA6B-D7C0-5F47-B3C1-4C754FC08C26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2C221-5135-3547-B616-D51D0DEC09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24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645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2366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3523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923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460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125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4797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60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377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4032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136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821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3366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902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901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304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428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595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09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516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221-5135-3547-B616-D51D0DEC090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18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710A9-F54A-DFAE-20D7-1D75B988D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DB055-8CCA-A46F-F941-F136B6687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B011D7-3F31-ECCD-8962-2BE4D515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90B906-5535-CC86-82B5-0F8480CF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FC7AF-4846-DE72-3B3F-D61C5878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081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D2776-F0AB-CB80-FF15-27D8B592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68B17A-A52B-50B2-5B92-35C065A0C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2D93E2-C93D-74C7-3E8B-AADD3B8F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BEF7B3-11B4-BBE6-2295-01272168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05E2E-6125-5B3A-07E5-2806A432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621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3A285D0-B3EA-9A59-E9C9-7572877B5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DC345B-0241-9BEA-4198-AAB76FA1B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1FC3AA-8EFB-256D-2343-0C8F951C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46338-A81A-74E4-6A00-87BE2D71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5C9BA0-D871-447E-8621-3F5B5CB9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179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A9764-EBCF-5578-7BC2-AABEFFB1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575AE0-E2CE-5BD6-AF82-8C339C71C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BDA9A9-F4E6-CB34-DB64-0BF7A3D0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301C7A-413E-92D8-545A-09DD5390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968A54-9D06-E7A4-C4FB-AB88F956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344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9613B-4C9C-E6B6-B79A-DDE39A32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34208F-57EE-47EF-83DF-7569F6456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D13723-6943-20B1-9BF1-CB540DA3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E8571-422B-0245-7044-1CFCFD00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68976-04EE-DA9B-CC10-8D50081A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796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B5F462-897C-C45F-8B6D-C1E35E62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02A71D-6ACB-999A-37ED-BFF35C5E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25A126-7D8F-F0CD-150A-38EA9ACA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294D1A-3315-7DFE-9E66-75434C6C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09FE8C-3074-78B3-6656-6E80DE96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4F970D-FF86-E022-F524-97568918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211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0FCBF-9F6F-F4EA-066A-AC12AF75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AD0932-8440-64B0-A847-9131E5BBB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3EEC47-5401-C702-B63D-07AA2F7E0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7F74CE-DABE-54CB-2C82-CC0967756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DE2457-9BE9-B8B4-2700-C3F27196E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5A8A4E-23D0-1B93-2F0E-3B840D38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72A6E4-DC3B-25DB-3F8A-A7FF4E17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9A2751-E93C-3D96-2408-8A8132A6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14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726B5-13E8-59C9-C4B1-D68A73EB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50E509-2D96-5776-3AAD-C32E4D10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093570-A0D2-50A6-8F96-A90776DE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296224-B837-1A12-9EF3-4FC0B546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806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F6CA99-5A97-C84B-3605-34677EE6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9D4CC7-73AF-133B-D49B-11DE972F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E4FC2F-82BD-8ED5-B533-9FB6E47F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823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A7214E-9DD3-10A4-AB2A-7ED2B175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8FA3E3-36E2-3278-D906-1E64EE647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1DDF12-4369-8FD0-7EBB-4BA6366F7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5B7478-E642-3295-CCB4-69B5A166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1323D8-DA39-B4B5-F3F4-7B6C84C8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9E6AEA-5B29-4F3F-C557-FC76C1FD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97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259AB-E1EC-1B2F-2256-0C31FAD0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89E82D-C66D-9DA1-042E-0D63D3415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1EF980-D6AB-C488-68E8-DED4B021E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6E5DCE-36C6-5440-B019-BBAD3B92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56603E-6666-440E-F7DE-BE77A3C5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36D0BB-FF18-EFD3-13E4-D36C4EDC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085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83E5DCE-A225-B743-9E16-8F3633D3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E973E-02C2-4A60-4F4A-07E86E74B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14C8A-3668-69B5-0AE6-851203961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3DA2A8-8D8E-F448-8E95-5F5787DA224F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30068-1184-BDCB-3B6A-9E765B838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AA1337-E571-A925-4BC9-B40E3B9D3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D9435-4150-D640-83A9-C5CBF6F6220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7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versatile-data-cleanser.github.i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github.com/zihao-ai/vd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review.net/forum?id=ygxTuVz9eU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48525-0B11-85DC-3F21-1755702F2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955" y="1507852"/>
            <a:ext cx="10185568" cy="1989585"/>
          </a:xfrm>
        </p:spPr>
        <p:txBody>
          <a:bodyPr>
            <a:noAutofit/>
          </a:bodyPr>
          <a:lstStyle/>
          <a:p>
            <a:r>
              <a:rPr kumimoji="1" lang="en" altLang="zh-CN" sz="4000" dirty="0">
                <a:latin typeface="+mn-ea"/>
                <a:ea typeface="+mn-ea"/>
                <a:cs typeface="Sitka Text" panose="020F0502020204030204" pitchFamily="34" charset="0"/>
              </a:rPr>
              <a:t>VDC</a:t>
            </a:r>
            <a:r>
              <a:rPr kumimoji="1" lang="en-US" altLang="zh-CN" sz="4000" dirty="0">
                <a:latin typeface="+mn-ea"/>
                <a:ea typeface="+mn-ea"/>
                <a:cs typeface="Sitka Text" panose="020F0502020204030204" pitchFamily="34" charset="0"/>
              </a:rPr>
              <a:t>:</a:t>
            </a:r>
            <a:r>
              <a:rPr kumimoji="1" lang="en" altLang="zh-CN" sz="4000" dirty="0">
                <a:latin typeface="+mn-ea"/>
                <a:ea typeface="+mn-ea"/>
                <a:cs typeface="Sitka Text" panose="020F0502020204030204" pitchFamily="34" charset="0"/>
              </a:rPr>
              <a:t> Versatile Data Cleanser</a:t>
            </a:r>
            <a:br>
              <a:rPr kumimoji="1" lang="en" altLang="zh-CN" sz="4000" dirty="0">
                <a:latin typeface="+mn-ea"/>
                <a:ea typeface="+mn-ea"/>
                <a:cs typeface="Sitka Text" panose="020F0502020204030204" pitchFamily="34" charset="0"/>
              </a:rPr>
            </a:br>
            <a:r>
              <a:rPr kumimoji="1" lang="en" altLang="zh-CN" sz="4000" dirty="0">
                <a:latin typeface="+mn-ea"/>
                <a:ea typeface="+mn-ea"/>
                <a:cs typeface="Sitka Text" panose="020F0502020204030204" pitchFamily="34" charset="0"/>
              </a:rPr>
              <a:t>based</a:t>
            </a:r>
            <a:r>
              <a:rPr kumimoji="1" lang="zh-CN" altLang="en-US" sz="4000" dirty="0">
                <a:latin typeface="+mn-ea"/>
                <a:ea typeface="+mn-ea"/>
                <a:cs typeface="Sitka Text" panose="020F0502020204030204" pitchFamily="34" charset="0"/>
              </a:rPr>
              <a:t> </a:t>
            </a:r>
            <a:r>
              <a:rPr kumimoji="1" lang="en-US" altLang="zh-CN" sz="4000" dirty="0">
                <a:latin typeface="+mn-ea"/>
                <a:ea typeface="+mn-ea"/>
                <a:cs typeface="Sitka Text" panose="020F0502020204030204" pitchFamily="34" charset="0"/>
              </a:rPr>
              <a:t>on</a:t>
            </a:r>
            <a:r>
              <a:rPr kumimoji="1" lang="en" altLang="zh-CN" sz="4000" dirty="0">
                <a:latin typeface="+mn-ea"/>
                <a:ea typeface="+mn-ea"/>
                <a:cs typeface="Sitka Text" panose="020F0502020204030204" pitchFamily="34" charset="0"/>
              </a:rPr>
              <a:t> Visual-Linguistic Inconsistency</a:t>
            </a:r>
            <a:r>
              <a:rPr kumimoji="1" lang="zh-CN" altLang="en-US" sz="4000" dirty="0">
                <a:latin typeface="+mn-ea"/>
                <a:ea typeface="+mn-ea"/>
                <a:cs typeface="Sitka Text" panose="020F0502020204030204" pitchFamily="34" charset="0"/>
              </a:rPr>
              <a:t> </a:t>
            </a:r>
            <a:r>
              <a:rPr kumimoji="1" lang="en" altLang="zh-CN" sz="4000" dirty="0">
                <a:latin typeface="+mn-ea"/>
                <a:ea typeface="+mn-ea"/>
                <a:cs typeface="Sitka Text" panose="020F0502020204030204" pitchFamily="34" charset="0"/>
              </a:rPr>
              <a:t>by Multimodal Large Language Models</a:t>
            </a:r>
            <a:endParaRPr kumimoji="1" lang="zh-CN" altLang="en-US" sz="4000" dirty="0">
              <a:latin typeface="+mn-ea"/>
              <a:ea typeface="+mn-ea"/>
              <a:cs typeface="Sitka Text" panose="020F05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C1C670-4E00-FB9D-2D37-509A4625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0196"/>
            <a:ext cx="9144000" cy="406788"/>
          </a:xfrm>
        </p:spPr>
        <p:txBody>
          <a:bodyPr>
            <a:normAutofit fontScale="92500"/>
          </a:bodyPr>
          <a:lstStyle/>
          <a:p>
            <a:r>
              <a:rPr kumimoji="1" lang="en-US" altLang="zh-CN" b="1" err="1">
                <a:ea typeface="+mj-ea"/>
              </a:rPr>
              <a:t>Zihao</a:t>
            </a:r>
            <a:r>
              <a:rPr kumimoji="1" lang="zh-CN" altLang="en-US" b="1">
                <a:ea typeface="+mj-ea"/>
              </a:rPr>
              <a:t> </a:t>
            </a:r>
            <a:r>
              <a:rPr kumimoji="1" lang="en-US" altLang="zh-CN" b="1">
                <a:ea typeface="+mj-ea"/>
              </a:rPr>
              <a:t>Zhu</a:t>
            </a:r>
            <a:r>
              <a:rPr kumimoji="1" lang="en-US" altLang="zh-CN" baseline="30000">
                <a:latin typeface="+mj-ea"/>
                <a:ea typeface="+mj-ea"/>
              </a:rPr>
              <a:t>1</a:t>
            </a:r>
            <a:r>
              <a:rPr kumimoji="1" lang="en-US" altLang="zh-CN">
                <a:latin typeface="+mj-ea"/>
                <a:ea typeface="+mj-ea"/>
              </a:rPr>
              <a:t>,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 err="1">
                <a:latin typeface="+mj-ea"/>
                <a:ea typeface="+mj-ea"/>
              </a:rPr>
              <a:t>Mingda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Zhang</a:t>
            </a:r>
            <a:r>
              <a:rPr kumimoji="1" lang="en-US" altLang="zh-CN" baseline="30000">
                <a:latin typeface="+mj-ea"/>
                <a:ea typeface="+mj-ea"/>
              </a:rPr>
              <a:t>1</a:t>
            </a:r>
            <a:r>
              <a:rPr kumimoji="1" lang="en-US" altLang="zh-CN">
                <a:latin typeface="+mj-ea"/>
                <a:ea typeface="+mj-ea"/>
              </a:rPr>
              <a:t>,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 err="1">
                <a:latin typeface="+mj-ea"/>
                <a:ea typeface="+mj-ea"/>
              </a:rPr>
              <a:t>Shaokui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Wei</a:t>
            </a:r>
            <a:r>
              <a:rPr kumimoji="1" lang="en-US" altLang="zh-CN" baseline="30000">
                <a:latin typeface="+mj-ea"/>
                <a:ea typeface="+mj-ea"/>
              </a:rPr>
              <a:t>1</a:t>
            </a:r>
            <a:r>
              <a:rPr kumimoji="1" lang="en-US" altLang="zh-CN">
                <a:latin typeface="+mj-ea"/>
                <a:ea typeface="+mj-ea"/>
              </a:rPr>
              <a:t>,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 err="1">
                <a:latin typeface="+mj-ea"/>
                <a:ea typeface="+mj-ea"/>
              </a:rPr>
              <a:t>Bingzhe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Wu</a:t>
            </a:r>
            <a:r>
              <a:rPr kumimoji="1" lang="en-US" altLang="zh-CN" baseline="30000">
                <a:latin typeface="+mj-ea"/>
                <a:ea typeface="+mj-ea"/>
              </a:rPr>
              <a:t>2</a:t>
            </a:r>
            <a:r>
              <a:rPr kumimoji="1" lang="en-US" altLang="zh-CN">
                <a:latin typeface="+mj-ea"/>
                <a:ea typeface="+mj-ea"/>
              </a:rPr>
              <a:t>,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 err="1">
                <a:latin typeface="+mj-ea"/>
                <a:ea typeface="+mj-ea"/>
              </a:rPr>
              <a:t>Baoyuan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Wu</a:t>
            </a:r>
            <a:r>
              <a:rPr kumimoji="1" lang="en-US" altLang="zh-CN" baseline="30000">
                <a:latin typeface="+mj-ea"/>
                <a:ea typeface="+mj-ea"/>
              </a:rPr>
              <a:t>1</a:t>
            </a:r>
            <a:endParaRPr kumimoji="1" lang="en-US" altLang="zh-CN">
              <a:latin typeface="+mj-ea"/>
              <a:ea typeface="+mj-ea"/>
            </a:endParaRPr>
          </a:p>
        </p:txBody>
      </p:sp>
      <p:pic>
        <p:nvPicPr>
          <p:cNvPr id="1026" name="Picture 2" descr="Home | CUHK-Shenzhen">
            <a:extLst>
              <a:ext uri="{FF2B5EF4-FFF2-40B4-BE49-F238E27FC236}">
                <a16:creationId xmlns:a16="http://schemas.microsoft.com/office/drawing/2014/main" id="{DCBD665F-E9E0-1B5C-0EA2-F5260EA4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66" y="5501799"/>
            <a:ext cx="3773961" cy="5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46706C-BC21-F796-2877-1278CEEB85E0}"/>
              </a:ext>
            </a:extLst>
          </p:cNvPr>
          <p:cNvSpPr txBox="1"/>
          <p:nvPr/>
        </p:nvSpPr>
        <p:spPr>
          <a:xfrm>
            <a:off x="3147414" y="4475682"/>
            <a:ext cx="6094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aseline="30000">
                <a:latin typeface="+mj-ea"/>
                <a:ea typeface="+mj-ea"/>
              </a:rPr>
              <a:t>1</a:t>
            </a:r>
            <a:r>
              <a:rPr kumimoji="1" lang="zh-CN" altLang="en-US" baseline="30000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The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Chinese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University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of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Hong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Kong,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Shenzhen</a:t>
            </a:r>
          </a:p>
          <a:p>
            <a:pPr algn="ctr"/>
            <a:r>
              <a:rPr kumimoji="1" lang="en-US" altLang="zh-CN" baseline="30000">
                <a:latin typeface="+mj-ea"/>
                <a:ea typeface="+mj-ea"/>
              </a:rPr>
              <a:t>2</a:t>
            </a:r>
            <a:r>
              <a:rPr kumimoji="1" lang="zh-CN" altLang="en-US" baseline="30000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Tencent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AI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Lab</a:t>
            </a:r>
            <a:endParaRPr kumimoji="1" lang="zh-CN" altLang="en-US">
              <a:latin typeface="+mj-ea"/>
              <a:ea typeface="+mj-ea"/>
            </a:endParaRPr>
          </a:p>
        </p:txBody>
      </p:sp>
      <p:pic>
        <p:nvPicPr>
          <p:cNvPr id="13" name="图片 12" descr="文本, 徽标&#10;&#10;描述已自动生成">
            <a:extLst>
              <a:ext uri="{FF2B5EF4-FFF2-40B4-BE49-F238E27FC236}">
                <a16:creationId xmlns:a16="http://schemas.microsoft.com/office/drawing/2014/main" id="{F59ABEC6-905E-3A28-1184-FAA9C44D8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525" y="5459410"/>
            <a:ext cx="1760674" cy="7173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24AE63-39B9-49E4-7EFD-066CCE8F4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50"/>
            <a:ext cx="2901951" cy="7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Versatile Data Cleanser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图形用户界面&#10;&#10;描述已自动生成">
            <a:extLst>
              <a:ext uri="{FF2B5EF4-FFF2-40B4-BE49-F238E27FC236}">
                <a16:creationId xmlns:a16="http://schemas.microsoft.com/office/drawing/2014/main" id="{ECEE9BF5-1DA8-E5A0-17D3-694B2D990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955" y="1612288"/>
            <a:ext cx="9174090" cy="46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1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Versatile Data Cleanser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图形用户界面&#10;&#10;描述已自动生成">
            <a:extLst>
              <a:ext uri="{FF2B5EF4-FFF2-40B4-BE49-F238E27FC236}">
                <a16:creationId xmlns:a16="http://schemas.microsoft.com/office/drawing/2014/main" id="{ECEE9BF5-1DA8-E5A0-17D3-694B2D990E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983"/>
          <a:stretch/>
        </p:blipFill>
        <p:spPr>
          <a:xfrm>
            <a:off x="1174006" y="1848458"/>
            <a:ext cx="3508379" cy="43293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ECF03C7-D5BF-8F76-F321-03F40C4FB2A2}"/>
              </a:ext>
            </a:extLst>
          </p:cNvPr>
          <p:cNvSpPr txBox="1"/>
          <p:nvPr/>
        </p:nvSpPr>
        <p:spPr>
          <a:xfrm>
            <a:off x="5637788" y="1848459"/>
            <a:ext cx="5244175" cy="173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b="1">
                <a:solidFill>
                  <a:schemeClr val="accent6"/>
                </a:solidFill>
              </a:rPr>
              <a:t>(1)</a:t>
            </a:r>
            <a:r>
              <a:rPr kumimoji="1" lang="zh-CN" altLang="en-US" b="1">
                <a:solidFill>
                  <a:schemeClr val="accent6"/>
                </a:solidFill>
              </a:rPr>
              <a:t> </a:t>
            </a:r>
            <a:r>
              <a:rPr kumimoji="1" lang="en-US" altLang="zh-CN" b="1">
                <a:solidFill>
                  <a:schemeClr val="accent6"/>
                </a:solidFill>
              </a:rPr>
              <a:t>General</a:t>
            </a:r>
            <a:r>
              <a:rPr kumimoji="1" lang="zh-CN" altLang="en-US" b="1">
                <a:solidFill>
                  <a:schemeClr val="accent6"/>
                </a:solidFill>
              </a:rPr>
              <a:t> </a:t>
            </a:r>
            <a:r>
              <a:rPr kumimoji="1" lang="en-US" altLang="zh-CN" b="1">
                <a:solidFill>
                  <a:schemeClr val="accent6"/>
                </a:solidFill>
              </a:rPr>
              <a:t>Questions</a:t>
            </a:r>
          </a:p>
          <a:p>
            <a:pPr>
              <a:lnSpc>
                <a:spcPct val="120000"/>
              </a:lnSpc>
            </a:pPr>
            <a:r>
              <a:rPr kumimoji="1" lang="en" altLang="zh-CN"/>
              <a:t>General questions can serve as a means to acquire </a:t>
            </a:r>
            <a:r>
              <a:rPr kumimoji="1" lang="en" altLang="zh-CN" b="1">
                <a:solidFill>
                  <a:schemeClr val="accent6"/>
                </a:solidFill>
              </a:rPr>
              <a:t>holistic semantic </a:t>
            </a:r>
            <a:r>
              <a:rPr kumimoji="1" lang="en" altLang="zh-CN"/>
              <a:t>understanding of an image from a global perspective</a:t>
            </a:r>
            <a:r>
              <a:rPr kumimoji="1" lang="en-US" altLang="zh-CN"/>
              <a:t>,</a:t>
            </a:r>
            <a:r>
              <a:rPr kumimoji="1" lang="zh-CN" altLang="en-US"/>
              <a:t> </a:t>
            </a:r>
            <a:r>
              <a:rPr kumimoji="1" lang="en-US" altLang="zh-CN"/>
              <a:t>which</a:t>
            </a:r>
            <a:r>
              <a:rPr kumimoji="1" lang="zh-CN" altLang="en-US"/>
              <a:t> </a:t>
            </a:r>
            <a:r>
              <a:rPr kumimoji="1" lang="en-US" altLang="zh-CN"/>
              <a:t>are</a:t>
            </a:r>
            <a:r>
              <a:rPr kumimoji="1" lang="zh-CN" altLang="en-US"/>
              <a:t> </a:t>
            </a:r>
            <a:r>
              <a:rPr kumimoji="1" lang="en-US" altLang="zh-CN"/>
              <a:t>generated</a:t>
            </a:r>
            <a:r>
              <a:rPr kumimoji="1" lang="zh-CN" altLang="en-US"/>
              <a:t> </a:t>
            </a:r>
            <a:r>
              <a:rPr kumimoji="1" lang="en-US" altLang="zh-CN"/>
              <a:t>by</a:t>
            </a:r>
            <a:r>
              <a:rPr kumimoji="1" lang="zh-CN" altLang="en-US"/>
              <a:t> </a:t>
            </a:r>
            <a:r>
              <a:rPr kumimoji="1" lang="en-US" altLang="zh-CN"/>
              <a:t>pre-defined</a:t>
            </a:r>
            <a:r>
              <a:rPr kumimoji="1" lang="zh-CN" altLang="en-US"/>
              <a:t> </a:t>
            </a:r>
            <a:r>
              <a:rPr kumimoji="1" lang="en-US" altLang="zh-CN"/>
              <a:t>template.</a:t>
            </a:r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E4874C5-6F4C-7F73-F483-03769930D4C4}"/>
              </a:ext>
            </a:extLst>
          </p:cNvPr>
          <p:cNvSpPr txBox="1"/>
          <p:nvPr/>
        </p:nvSpPr>
        <p:spPr>
          <a:xfrm>
            <a:off x="5637788" y="4112519"/>
            <a:ext cx="5244175" cy="206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b="1">
                <a:solidFill>
                  <a:schemeClr val="accent2"/>
                </a:solidFill>
              </a:rPr>
              <a:t>(2)</a:t>
            </a:r>
            <a:r>
              <a:rPr kumimoji="1" lang="zh-CN" altLang="en-US" b="1">
                <a:solidFill>
                  <a:schemeClr val="accent2"/>
                </a:solidFill>
              </a:rPr>
              <a:t> </a:t>
            </a:r>
            <a:r>
              <a:rPr kumimoji="1" lang="en-US" altLang="zh-CN" b="1">
                <a:solidFill>
                  <a:schemeClr val="accent2"/>
                </a:solidFill>
              </a:rPr>
              <a:t>Label-specific</a:t>
            </a:r>
            <a:r>
              <a:rPr kumimoji="1" lang="zh-CN" altLang="en-US" b="1">
                <a:solidFill>
                  <a:schemeClr val="accent2"/>
                </a:solidFill>
              </a:rPr>
              <a:t> </a:t>
            </a:r>
            <a:r>
              <a:rPr kumimoji="1" lang="en-US" altLang="zh-CN" b="1">
                <a:solidFill>
                  <a:schemeClr val="accent2"/>
                </a:solidFill>
              </a:rPr>
              <a:t>Questions</a:t>
            </a:r>
          </a:p>
          <a:p>
            <a:pPr>
              <a:lnSpc>
                <a:spcPct val="120000"/>
              </a:lnSpc>
            </a:pPr>
            <a:r>
              <a:rPr kumimoji="1" lang="en-US" altLang="zh-CN"/>
              <a:t>Label-specific questions related to the given labels aim to extract more </a:t>
            </a:r>
            <a:r>
              <a:rPr kumimoji="1" lang="en-US" altLang="zh-CN" b="1">
                <a:solidFill>
                  <a:schemeClr val="accent2"/>
                </a:solidFill>
              </a:rPr>
              <a:t>localized semantics </a:t>
            </a:r>
            <a:r>
              <a:rPr kumimoji="1" lang="en-US" altLang="zh-CN"/>
              <a:t>from the image, encompassing aspects of commonsense features, attributions, functions, geography, history, culture, and </a:t>
            </a:r>
            <a:r>
              <a:rPr kumimoji="1" lang="en-US" altLang="zh-CN" err="1"/>
              <a:t>etc</a:t>
            </a:r>
            <a:r>
              <a:rPr kumimoji="1" lang="en-US" altLang="zh-CN"/>
              <a:t>,</a:t>
            </a:r>
            <a:r>
              <a:rPr kumimoji="1" lang="zh-CN" altLang="en-US"/>
              <a:t> </a:t>
            </a:r>
            <a:r>
              <a:rPr kumimoji="1" lang="en-US" altLang="zh-CN"/>
              <a:t>which</a:t>
            </a:r>
            <a:r>
              <a:rPr kumimoji="1" lang="zh-CN" altLang="en-US"/>
              <a:t> </a:t>
            </a:r>
            <a:r>
              <a:rPr kumimoji="1" lang="en-US" altLang="zh-CN"/>
              <a:t>are</a:t>
            </a:r>
            <a:r>
              <a:rPr kumimoji="1" lang="zh-CN" altLang="en-US"/>
              <a:t> </a:t>
            </a:r>
            <a:r>
              <a:rPr kumimoji="1" lang="en-US" altLang="zh-CN"/>
              <a:t>generated</a:t>
            </a:r>
            <a:r>
              <a:rPr kumimoji="1" lang="zh-CN" altLang="en-US"/>
              <a:t> </a:t>
            </a:r>
            <a:r>
              <a:rPr kumimoji="1" lang="en-US" altLang="zh-CN"/>
              <a:t>by</a:t>
            </a:r>
            <a:r>
              <a:rPr kumimoji="1" lang="zh-CN" altLang="en-US"/>
              <a:t> </a:t>
            </a:r>
            <a:r>
              <a:rPr kumimoji="1" lang="en-US" altLang="zh-CN"/>
              <a:t>LLM.</a:t>
            </a:r>
          </a:p>
        </p:txBody>
      </p:sp>
    </p:spTree>
    <p:extLst>
      <p:ext uri="{BB962C8B-B14F-4D97-AF65-F5344CB8AC3E}">
        <p14:creationId xmlns:p14="http://schemas.microsoft.com/office/powerpoint/2010/main" val="336161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Versatile Data Cleanser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图形用户界面&#10;&#10;描述已自动生成">
            <a:extLst>
              <a:ext uri="{FF2B5EF4-FFF2-40B4-BE49-F238E27FC236}">
                <a16:creationId xmlns:a16="http://schemas.microsoft.com/office/drawing/2014/main" id="{CFCC24B9-F791-E12E-BE03-CF784B2D0F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10" r="32599"/>
          <a:stretch/>
        </p:blipFill>
        <p:spPr>
          <a:xfrm>
            <a:off x="4981764" y="1678900"/>
            <a:ext cx="2228471" cy="46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0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Versatile Data Cleanser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图形用户界面&#10;&#10;描述已自动生成">
            <a:extLst>
              <a:ext uri="{FF2B5EF4-FFF2-40B4-BE49-F238E27FC236}">
                <a16:creationId xmlns:a16="http://schemas.microsoft.com/office/drawing/2014/main" id="{182DC894-B539-82D6-CACE-34C02CCCBD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58"/>
          <a:stretch/>
        </p:blipFill>
        <p:spPr>
          <a:xfrm>
            <a:off x="2095500" y="1511823"/>
            <a:ext cx="2783644" cy="46433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3AF693-AA38-70FB-4543-5A1B74312A13}"/>
              </a:ext>
            </a:extLst>
          </p:cNvPr>
          <p:cNvSpPr txBox="1"/>
          <p:nvPr/>
        </p:nvSpPr>
        <p:spPr>
          <a:xfrm>
            <a:off x="5448301" y="1511823"/>
            <a:ext cx="6095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/>
              <a:t>For</a:t>
            </a:r>
            <a:r>
              <a:rPr kumimoji="1" lang="en" altLang="zh-CN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" altLang="zh-CN" b="1">
                <a:solidFill>
                  <a:schemeClr val="tx2">
                    <a:lumMod val="50000"/>
                    <a:lumOff val="50000"/>
                  </a:schemeClr>
                </a:solidFill>
              </a:rPr>
              <a:t>label-specific questions </a:t>
            </a:r>
            <a:r>
              <a:rPr kumimoji="1" lang="en" altLang="zh-CN"/>
              <a:t>with deterministic expected answers, we use</a:t>
            </a:r>
            <a:r>
              <a:rPr kumimoji="1" lang="en" altLang="zh-CN" b="1">
                <a:solidFill>
                  <a:schemeClr val="tx2">
                    <a:lumMod val="50000"/>
                    <a:lumOff val="50000"/>
                  </a:schemeClr>
                </a:solidFill>
              </a:rPr>
              <a:t> string matching </a:t>
            </a:r>
            <a:r>
              <a:rPr kumimoji="1" lang="en" altLang="zh-CN"/>
              <a:t>to evaluate the response. If the word “yes” is present in the response, the result should be true</a:t>
            </a:r>
            <a:r>
              <a:rPr kumimoji="1" lang="en-US" altLang="zh-CN"/>
              <a:t>,</a:t>
            </a:r>
            <a:r>
              <a:rPr kumimoji="1" lang="zh-CN" altLang="en-US"/>
              <a:t> </a:t>
            </a:r>
            <a:r>
              <a:rPr kumimoji="1" lang="en" altLang="zh-CN"/>
              <a:t>otherwise if the response contains the word “no”, the result should be false. </a:t>
            </a:r>
          </a:p>
          <a:p>
            <a:endParaRPr kumimoji="1" lang="en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F</a:t>
            </a:r>
            <a:r>
              <a:rPr kumimoji="1" lang="en" altLang="zh-CN"/>
              <a:t>or </a:t>
            </a:r>
            <a:r>
              <a:rPr kumimoji="1" lang="en" altLang="zh-CN" b="1">
                <a:solidFill>
                  <a:schemeClr val="accent2"/>
                </a:solidFill>
              </a:rPr>
              <a:t>general questions</a:t>
            </a:r>
            <a:r>
              <a:rPr kumimoji="1" lang="en" altLang="zh-CN"/>
              <a:t>, string matching is insufficient to determine correctness.</a:t>
            </a:r>
            <a:r>
              <a:rPr kumimoji="1" lang="zh-CN" altLang="en-US"/>
              <a:t> </a:t>
            </a:r>
            <a:r>
              <a:rPr kumimoji="1" lang="en" altLang="zh-CN"/>
              <a:t>In such cases, we employ </a:t>
            </a:r>
            <a:r>
              <a:rPr kumimoji="1" lang="en-US" altLang="zh-CN" b="1">
                <a:solidFill>
                  <a:schemeClr val="accent2"/>
                </a:solidFill>
              </a:rPr>
              <a:t>LLM</a:t>
            </a:r>
            <a:r>
              <a:rPr kumimoji="1" lang="en" altLang="zh-CN" b="1">
                <a:solidFill>
                  <a:schemeClr val="accent2"/>
                </a:solidFill>
              </a:rPr>
              <a:t> as a specialized evaluator</a:t>
            </a:r>
            <a:r>
              <a:rPr kumimoji="1" lang="en" altLang="zh-CN"/>
              <a:t> through meticulously designed prompts, which is a commonly adopted approach in the evaluation of </a:t>
            </a:r>
            <a:r>
              <a:rPr kumimoji="1" lang="en-US" altLang="zh-CN"/>
              <a:t>NLP.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b="1">
                <a:solidFill>
                  <a:schemeClr val="tx2">
                    <a:lumMod val="50000"/>
                    <a:lumOff val="50000"/>
                  </a:schemeClr>
                </a:solidFill>
              </a:rPr>
              <a:t>Vote-based Ensemble</a:t>
            </a:r>
            <a:r>
              <a:rPr kumimoji="1" lang="en" altLang="zh-CN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  <a:r>
              <a:rPr kumimoji="1" lang="zh-CN" altLang="en-US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/>
              <a:t>T</a:t>
            </a:r>
            <a:r>
              <a:rPr kumimoji="1" lang="en" altLang="zh-CN"/>
              <a:t>he matching score is computed as the proportion of questions answered correctly</a:t>
            </a:r>
            <a:r>
              <a:rPr kumimoji="1" lang="en-US" altLang="zh-CN"/>
              <a:t>.</a:t>
            </a:r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35AA33A-C35A-D121-0A00-C310DEAFA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593" y="5482141"/>
            <a:ext cx="2044731" cy="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E772B67-D185-A00C-C66C-E27CB250F0A0}"/>
              </a:ext>
            </a:extLst>
          </p:cNvPr>
          <p:cNvSpPr/>
          <p:nvPr/>
        </p:nvSpPr>
        <p:spPr>
          <a:xfrm>
            <a:off x="5211334" y="6255653"/>
            <a:ext cx="2359564" cy="449402"/>
          </a:xfrm>
          <a:prstGeom prst="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Experiments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AA5C-337B-07E8-537E-57FF409A5A74}"/>
              </a:ext>
            </a:extLst>
          </p:cNvPr>
          <p:cNvSpPr txBox="1"/>
          <p:nvPr/>
        </p:nvSpPr>
        <p:spPr>
          <a:xfrm>
            <a:off x="3028950" y="17081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/>
              <a:t>Dataset</a:t>
            </a:r>
            <a:endParaRPr kumimoji="1" lang="zh-CN" altLang="en-US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3123E2-3D7D-6693-8F25-947BB24125CB}"/>
              </a:ext>
            </a:extLst>
          </p:cNvPr>
          <p:cNvSpPr txBox="1"/>
          <p:nvPr/>
        </p:nvSpPr>
        <p:spPr>
          <a:xfrm>
            <a:off x="3028950" y="2077482"/>
            <a:ext cx="455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/>
              <a:t>CIFAR-10,</a:t>
            </a:r>
            <a:r>
              <a:rPr kumimoji="1" lang="zh-CN" altLang="en-US"/>
              <a:t> </a:t>
            </a:r>
            <a:r>
              <a:rPr kumimoji="1" lang="en-US" altLang="zh-CN"/>
              <a:t>ImageNet-100,</a:t>
            </a:r>
            <a:r>
              <a:rPr kumimoji="1" lang="zh-CN" altLang="en-US"/>
              <a:t> </a:t>
            </a:r>
            <a:r>
              <a:rPr kumimoji="1" lang="en-US" altLang="zh-CN"/>
              <a:t>ImageNet-Dog</a:t>
            </a:r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1A5C7E-443B-72F3-B6B4-4400CB77A595}"/>
              </a:ext>
            </a:extLst>
          </p:cNvPr>
          <p:cNvSpPr txBox="1"/>
          <p:nvPr/>
        </p:nvSpPr>
        <p:spPr>
          <a:xfrm>
            <a:off x="3028950" y="2615813"/>
            <a:ext cx="8070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b="1"/>
              <a:t>Evaluation Metrics</a:t>
            </a:r>
            <a:r>
              <a:rPr kumimoji="1" lang="zh-CN" altLang="en-US" b="1"/>
              <a:t> </a:t>
            </a:r>
            <a:endParaRPr kumimoji="1" lang="en-US" altLang="zh-CN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b="1">
                <a:solidFill>
                  <a:srgbClr val="EF9A9A"/>
                </a:solidFill>
              </a:rPr>
              <a:t>True positive rate (TPR)</a:t>
            </a:r>
            <a:r>
              <a:rPr kumimoji="1" lang="zh-CN" altLang="en-US" b="1">
                <a:solidFill>
                  <a:srgbClr val="EF9A9A"/>
                </a:solidFill>
              </a:rPr>
              <a:t> </a:t>
            </a:r>
            <a:r>
              <a:rPr kumimoji="1" lang="en" altLang="zh-CN"/>
              <a:t>means the recall of detected dirty samples, representing the capacity to successfully detect dirty samples within the dataset.</a:t>
            </a:r>
            <a:r>
              <a:rPr kumimoji="1" lang="zh-CN" altLang="en-US" b="1"/>
              <a:t> </a:t>
            </a:r>
            <a:endParaRPr kumimoji="1" lang="en-US" altLang="zh-CN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>
                <a:solidFill>
                  <a:schemeClr val="tx2">
                    <a:lumMod val="50000"/>
                    <a:lumOff val="50000"/>
                  </a:schemeClr>
                </a:solidFill>
              </a:rPr>
              <a:t>False positive rate (FPR) </a:t>
            </a:r>
            <a:r>
              <a:rPr kumimoji="1" lang="en-US" altLang="zh-CN"/>
              <a:t>denotes the ratio of clean samples erroneously identified as dirty samples, highlighting the susceptibility to produce false alarms.</a:t>
            </a:r>
          </a:p>
          <a:p>
            <a:endParaRPr kumimoji="1" lang="en-US" altLang="zh-CN" b="1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2B499A-70D0-34CA-0386-3E35C9316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5" y="3802203"/>
            <a:ext cx="2384425" cy="5818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C35042-CB26-EE6D-05F7-052879C51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5334000"/>
            <a:ext cx="2451100" cy="6472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B0D265F-BB28-28D7-2778-54CCB88E00BA}"/>
              </a:ext>
            </a:extLst>
          </p:cNvPr>
          <p:cNvSpPr txBox="1"/>
          <p:nvPr/>
        </p:nvSpPr>
        <p:spPr>
          <a:xfrm>
            <a:off x="5226987" y="6303794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>
                <a:solidFill>
                  <a:srgbClr val="EF9A9A"/>
                </a:solidFill>
              </a:rPr>
              <a:t>High</a:t>
            </a:r>
            <a:r>
              <a:rPr kumimoji="1" lang="zh-CN" altLang="en-US" b="1">
                <a:solidFill>
                  <a:srgbClr val="EF9A9A"/>
                </a:solidFill>
              </a:rPr>
              <a:t> </a:t>
            </a:r>
            <a:r>
              <a:rPr kumimoji="1" lang="en-US" altLang="zh-CN" b="1">
                <a:solidFill>
                  <a:srgbClr val="EF9A9A"/>
                </a:solidFill>
              </a:rPr>
              <a:t>TPR</a:t>
            </a:r>
            <a:r>
              <a:rPr kumimoji="1" lang="zh-CN" altLang="en-US" b="1">
                <a:solidFill>
                  <a:srgbClr val="EF9A9A"/>
                </a:solidFill>
              </a:rPr>
              <a:t> </a:t>
            </a:r>
            <a:r>
              <a:rPr kumimoji="1" lang="en-US" altLang="zh-CN"/>
              <a:t>&amp;</a:t>
            </a:r>
            <a:r>
              <a:rPr kumimoji="1" lang="zh-CN" altLang="en-US" b="1"/>
              <a:t> </a:t>
            </a:r>
            <a:r>
              <a:rPr kumimoji="1" lang="en-US" altLang="zh-CN" b="1">
                <a:solidFill>
                  <a:schemeClr val="tx2">
                    <a:lumMod val="50000"/>
                    <a:lumOff val="50000"/>
                  </a:schemeClr>
                </a:solidFill>
              </a:rPr>
              <a:t>Low</a:t>
            </a:r>
            <a:r>
              <a:rPr kumimoji="1" lang="zh-CN" altLang="en-US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b="1">
                <a:solidFill>
                  <a:schemeClr val="tx2">
                    <a:lumMod val="50000"/>
                    <a:lumOff val="50000"/>
                  </a:schemeClr>
                </a:solidFill>
              </a:rPr>
              <a:t>FPR</a:t>
            </a:r>
            <a:endParaRPr kumimoji="1" lang="zh-CN" altLang="en-US"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E6816F-3B20-BE7B-6E61-3275971607AF}"/>
              </a:ext>
            </a:extLst>
          </p:cNvPr>
          <p:cNvSpPr txBox="1"/>
          <p:nvPr/>
        </p:nvSpPr>
        <p:spPr>
          <a:xfrm>
            <a:off x="4378710" y="630379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/>
              <a:t>Goal: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779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Experiments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AA5C-337B-07E8-537E-57FF409A5A74}"/>
              </a:ext>
            </a:extLst>
          </p:cNvPr>
          <p:cNvSpPr txBox="1"/>
          <p:nvPr/>
        </p:nvSpPr>
        <p:spPr>
          <a:xfrm>
            <a:off x="3896334" y="1754289"/>
            <a:ext cx="441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/>
              <a:t>Examples of Various Poisoned Samples</a:t>
            </a:r>
            <a:endParaRPr kumimoji="1" lang="zh-CN" altLang="en-US" b="1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5C49A5D-889B-13A9-482E-7307CF099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133" y="2123621"/>
            <a:ext cx="5562600" cy="38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9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Experiments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AA5C-337B-07E8-537E-57FF409A5A74}"/>
              </a:ext>
            </a:extLst>
          </p:cNvPr>
          <p:cNvSpPr txBox="1"/>
          <p:nvPr/>
        </p:nvSpPr>
        <p:spPr>
          <a:xfrm>
            <a:off x="3353101" y="1587632"/>
            <a:ext cx="548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/>
              <a:t>Results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of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Poisoned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Sample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Detection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E094EE-AFFD-14A8-1A78-0945984DA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123621"/>
            <a:ext cx="7772400" cy="20241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CB5595-F20B-4088-71AB-C3C5CAF77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296406"/>
            <a:ext cx="7772400" cy="19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15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Experiments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AA5C-337B-07E8-537E-57FF409A5A74}"/>
              </a:ext>
            </a:extLst>
          </p:cNvPr>
          <p:cNvSpPr txBox="1"/>
          <p:nvPr/>
        </p:nvSpPr>
        <p:spPr>
          <a:xfrm>
            <a:off x="3347172" y="1689686"/>
            <a:ext cx="548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/>
              <a:t>Results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of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Poisoned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Sample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Detection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EDCD17-546D-05B6-7091-DB9EC84C7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9" y="4750346"/>
            <a:ext cx="7772400" cy="19951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1537C3-522A-8B8D-0356-00280E34C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258" y="2287959"/>
            <a:ext cx="495300" cy="4953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12C3E53-86E5-1B97-8672-3CF08976A1A7}"/>
              </a:ext>
            </a:extLst>
          </p:cNvPr>
          <p:cNvSpPr txBox="1"/>
          <p:nvPr/>
        </p:nvSpPr>
        <p:spPr>
          <a:xfrm>
            <a:off x="3383561" y="2359459"/>
            <a:ext cx="542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If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similarity</a:t>
            </a:r>
            <a:r>
              <a:rPr kumimoji="1" lang="zh-CN" altLang="en-US"/>
              <a:t> </a:t>
            </a:r>
            <a:r>
              <a:rPr kumimoji="1" lang="en-US" altLang="zh-CN"/>
              <a:t>of</a:t>
            </a:r>
            <a:r>
              <a:rPr kumimoji="1" lang="zh-CN" altLang="en-US"/>
              <a:t> </a:t>
            </a:r>
            <a:r>
              <a:rPr kumimoji="1" lang="en-US" altLang="zh-CN"/>
              <a:t>classes</a:t>
            </a:r>
            <a:r>
              <a:rPr kumimoji="1" lang="zh-CN" altLang="en-US"/>
              <a:t> </a:t>
            </a:r>
            <a:r>
              <a:rPr kumimoji="1" lang="en-US" altLang="zh-CN"/>
              <a:t>will</a:t>
            </a:r>
            <a:r>
              <a:rPr kumimoji="1" lang="zh-CN" altLang="en-US"/>
              <a:t> </a:t>
            </a:r>
            <a:r>
              <a:rPr kumimoji="1" lang="en-US" altLang="zh-CN"/>
              <a:t>affect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performance?</a:t>
            </a:r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738D9B3-C778-44EB-39FC-039332F31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558" y="2846243"/>
            <a:ext cx="768350" cy="76487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5FDD2A-90F7-7898-244A-C059FA608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627" y="2826862"/>
            <a:ext cx="819150" cy="8007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AC31C37-5C7E-DBEA-371A-146ECE22A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0496" y="2819473"/>
            <a:ext cx="819150" cy="8154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599738-CDC8-5F73-3E64-ED6864C50B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8977" y="2819473"/>
            <a:ext cx="819150" cy="8267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9FC7C0C-F442-EF83-E926-99CD1C9AD6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7458" y="2820512"/>
            <a:ext cx="819150" cy="80445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B836A9B-6DC6-AD83-60A2-BEE5A3AFCA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3558" y="3735345"/>
            <a:ext cx="768350" cy="7718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4FA034-A1DE-F1DB-E15B-C49215194A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6627" y="3734150"/>
            <a:ext cx="808088" cy="80808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93C0D1E-187D-5E06-4A6F-E15EF115CA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0497" y="3730319"/>
            <a:ext cx="819150" cy="8154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5F091D3-DF98-EDE2-4965-356EC3FA16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977" y="3738304"/>
            <a:ext cx="826212" cy="82250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DF6CD28-A37B-51A5-8E8C-DADF3F8368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7458" y="3734150"/>
            <a:ext cx="826229" cy="8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Experiments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AA5C-337B-07E8-537E-57FF409A5A74}"/>
              </a:ext>
            </a:extLst>
          </p:cNvPr>
          <p:cNvSpPr txBox="1"/>
          <p:nvPr/>
        </p:nvSpPr>
        <p:spPr>
          <a:xfrm>
            <a:off x="3748242" y="1641782"/>
            <a:ext cx="469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/>
              <a:t>Results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of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Noisy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Label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Detection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F8DD75-8141-C54A-FD61-67ED9B4DA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99" y="3603258"/>
            <a:ext cx="10492991" cy="26523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A7F88C4-B660-C2D2-65F6-7586F6FF0124}"/>
              </a:ext>
            </a:extLst>
          </p:cNvPr>
          <p:cNvSpPr txBox="1"/>
          <p:nvPr/>
        </p:nvSpPr>
        <p:spPr>
          <a:xfrm>
            <a:off x="1860550" y="2402929"/>
            <a:ext cx="833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b="1">
                <a:solidFill>
                  <a:schemeClr val="tx2">
                    <a:lumMod val="50000"/>
                    <a:lumOff val="50000"/>
                  </a:schemeClr>
                </a:solidFill>
              </a:rPr>
              <a:t>Symmetric</a:t>
            </a:r>
            <a:r>
              <a:rPr kumimoji="1" lang="en" altLang="zh-CN"/>
              <a:t> noisy label is generated by uniform flipping, i.e., </a:t>
            </a:r>
            <a:r>
              <a:rPr kumimoji="1" lang="en" altLang="zh-CN" b="1"/>
              <a:t>randomly flipping </a:t>
            </a:r>
            <a:r>
              <a:rPr kumimoji="1" lang="en" altLang="zh-CN"/>
              <a:t>a ground-truth label to all other possible classes</a:t>
            </a:r>
            <a:r>
              <a:rPr kumimoji="1" lang="en-US" altLang="zh-CN"/>
              <a:t>.</a:t>
            </a:r>
            <a:r>
              <a:rPr kumimoji="1" lang="zh-CN" altLang="en-US"/>
              <a:t> </a:t>
            </a:r>
            <a:endParaRPr kumimoji="1" lang="en-US" altLang="zh-CN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b="1">
                <a:solidFill>
                  <a:schemeClr val="tx2">
                    <a:lumMod val="50000"/>
                    <a:lumOff val="50000"/>
                  </a:schemeClr>
                </a:solidFill>
              </a:rPr>
              <a:t>Asymmetric</a:t>
            </a:r>
            <a:r>
              <a:rPr kumimoji="1" lang="en" altLang="zh-CN"/>
              <a:t> noisy label is generated by flipping the ground-truth label to the next class, i.e., </a:t>
            </a:r>
            <a:r>
              <a:rPr kumimoji="1" lang="en" altLang="zh-CN" b="1"/>
              <a:t>(</a:t>
            </a:r>
            <a:r>
              <a:rPr kumimoji="1" lang="en" altLang="zh-CN" b="1" err="1"/>
              <a:t>i</a:t>
            </a:r>
            <a:r>
              <a:rPr kumimoji="1" lang="en" altLang="zh-CN" b="1"/>
              <a:t> mod K) + 1</a:t>
            </a:r>
            <a:endParaRPr kumimoji="1" lang="zh-CN" altLang="en-US" b="1"/>
          </a:p>
        </p:txBody>
      </p:sp>
    </p:spTree>
    <p:extLst>
      <p:ext uri="{BB962C8B-B14F-4D97-AF65-F5344CB8AC3E}">
        <p14:creationId xmlns:p14="http://schemas.microsoft.com/office/powerpoint/2010/main" val="3198321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Experiments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19AA5C-337B-07E8-537E-57FF409A5A74}"/>
              </a:ext>
            </a:extLst>
          </p:cNvPr>
          <p:cNvSpPr txBox="1"/>
          <p:nvPr/>
        </p:nvSpPr>
        <p:spPr>
          <a:xfrm>
            <a:off x="3002726" y="1641782"/>
            <a:ext cx="604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/>
              <a:t>Results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of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Detecting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Hybrid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Dirty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Samples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E678CF-26A4-C02E-FFDC-643EA6501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322" y="2224097"/>
            <a:ext cx="9735356" cy="34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8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extLst>
              <a:ext uri="{FF2B5EF4-FFF2-40B4-BE49-F238E27FC236}">
                <a16:creationId xmlns:a16="http://schemas.microsoft.com/office/drawing/2014/main" id="{3CC20E6F-54FE-1CEE-2E86-C712BC05DA38}"/>
              </a:ext>
            </a:extLst>
          </p:cNvPr>
          <p:cNvSpPr/>
          <p:nvPr/>
        </p:nvSpPr>
        <p:spPr>
          <a:xfrm>
            <a:off x="8626770" y="1903936"/>
            <a:ext cx="1855417" cy="1613139"/>
          </a:xfrm>
          <a:prstGeom prst="roundRect">
            <a:avLst>
              <a:gd name="adj" fmla="val 10785"/>
            </a:avLst>
          </a:prstGeom>
          <a:solidFill>
            <a:srgbClr val="E3F3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0B686E8B-7920-2F5B-1A6F-B015DB5631F7}"/>
              </a:ext>
            </a:extLst>
          </p:cNvPr>
          <p:cNvSpPr/>
          <p:nvPr/>
        </p:nvSpPr>
        <p:spPr>
          <a:xfrm>
            <a:off x="5487604" y="1899905"/>
            <a:ext cx="2115507" cy="1613139"/>
          </a:xfrm>
          <a:prstGeom prst="roundRect">
            <a:avLst>
              <a:gd name="adj" fmla="val 10785"/>
            </a:avLst>
          </a:prstGeom>
          <a:solidFill>
            <a:srgbClr val="FFEB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E2A98FFF-E6F1-8F2F-2CB2-17FAFB05A92D}"/>
              </a:ext>
            </a:extLst>
          </p:cNvPr>
          <p:cNvSpPr/>
          <p:nvPr/>
        </p:nvSpPr>
        <p:spPr>
          <a:xfrm>
            <a:off x="2448749" y="1899905"/>
            <a:ext cx="2115507" cy="1613139"/>
          </a:xfrm>
          <a:prstGeom prst="roundRect">
            <a:avLst>
              <a:gd name="adj" fmla="val 10785"/>
            </a:avLst>
          </a:prstGeom>
          <a:solidFill>
            <a:srgbClr val="E3F3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8CF46BB-D782-96A4-5B2B-113529D713BB}"/>
              </a:ext>
            </a:extLst>
          </p:cNvPr>
          <p:cNvSpPr txBox="1"/>
          <p:nvPr/>
        </p:nvSpPr>
        <p:spPr>
          <a:xfrm>
            <a:off x="4220313" y="6309007"/>
            <a:ext cx="4091837" cy="400110"/>
          </a:xfrm>
          <a:prstGeom prst="rect">
            <a:avLst/>
          </a:prstGeom>
          <a:solidFill>
            <a:srgbClr val="FFEBEE"/>
          </a:solidFill>
        </p:spPr>
        <p:txBody>
          <a:bodyPr wrap="square" rtlCol="0">
            <a:spAutoFit/>
          </a:bodyPr>
          <a:lstStyle/>
          <a:p>
            <a:r>
              <a:rPr lang="en" altLang="zh-CN" sz="2000" b="1">
                <a:solidFill>
                  <a:srgbClr val="C00000"/>
                </a:solidFill>
                <a:effectLst/>
                <a:latin typeface="+mn-ea"/>
              </a:rPr>
              <a:t>Data is the new bottleneck for ML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14710B-ED65-B930-C036-B8F81DCACAFF}"/>
              </a:ext>
            </a:extLst>
          </p:cNvPr>
          <p:cNvSpPr txBox="1"/>
          <p:nvPr/>
        </p:nvSpPr>
        <p:spPr>
          <a:xfrm>
            <a:off x="-5986733" y="0"/>
            <a:ext cx="5702061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CN" b="0" i="1">
                <a:solidFill>
                  <a:srgbClr val="001D56"/>
                </a:solidFill>
                <a:effectLst/>
                <a:latin typeface="Raleway" panose="020F0502020204030204" pitchFamily="34" charset="0"/>
              </a:rPr>
              <a:t>“Instead of focusing on the code, companies should focus on developing systematic engineering practices for improving data in ways that are reliable, efficient, and systematic. In other words, </a:t>
            </a:r>
            <a:r>
              <a:rPr lang="en" altLang="zh-CN" b="1" i="1">
                <a:solidFill>
                  <a:srgbClr val="001D56"/>
                </a:solidFill>
                <a:effectLst/>
                <a:latin typeface="Raleway" panose="020F0502020204030204" pitchFamily="34" charset="0"/>
              </a:rPr>
              <a:t>companies need to move from a model-centric approach to a data-centric approach</a:t>
            </a:r>
            <a:r>
              <a:rPr lang="en" altLang="zh-CN" b="0" i="1">
                <a:solidFill>
                  <a:srgbClr val="001D56"/>
                </a:solidFill>
                <a:effectLst/>
                <a:latin typeface="Raleway" panose="020F0502020204030204" pitchFamily="34" charset="0"/>
              </a:rPr>
              <a:t>.”</a:t>
            </a:r>
          </a:p>
          <a:p>
            <a:pPr algn="ctr"/>
            <a:endParaRPr lang="en" altLang="zh-CN" b="0" i="1">
              <a:solidFill>
                <a:srgbClr val="001D56"/>
              </a:solidFill>
              <a:effectLst/>
              <a:latin typeface="Raleway" panose="020F0502020204030204" pitchFamily="34" charset="0"/>
            </a:endParaRPr>
          </a:p>
          <a:p>
            <a:pPr algn="ctr"/>
            <a:r>
              <a:rPr lang="en" altLang="zh-CN" sz="1800" b="0" i="0">
                <a:solidFill>
                  <a:srgbClr val="686E7C"/>
                </a:solidFill>
                <a:effectLst/>
                <a:latin typeface="Raleway" pitchFamily="2" charset="0"/>
              </a:rPr>
              <a:t>— Andrew Ng, CEO and Founder of </a:t>
            </a:r>
            <a:r>
              <a:rPr lang="en" altLang="zh-CN" sz="1800" b="0" i="0" err="1">
                <a:solidFill>
                  <a:srgbClr val="686E7C"/>
                </a:solidFill>
                <a:effectLst/>
                <a:latin typeface="Raleway" pitchFamily="2" charset="0"/>
              </a:rPr>
              <a:t>LandingAI</a:t>
            </a:r>
            <a:endParaRPr kumimoji="1" lang="zh-CN" altLang="en-US" sz="1800" b="1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E9128A-E180-9CF7-EA59-922A7C7F5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7" r="8851"/>
          <a:stretch/>
        </p:blipFill>
        <p:spPr>
          <a:xfrm>
            <a:off x="12370279" y="3326456"/>
            <a:ext cx="4451232" cy="25863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432BAA9-3545-A738-9606-F78AADB0CC96}"/>
              </a:ext>
            </a:extLst>
          </p:cNvPr>
          <p:cNvSpPr txBox="1"/>
          <p:nvPr/>
        </p:nvSpPr>
        <p:spPr>
          <a:xfrm>
            <a:off x="3135895" y="511767"/>
            <a:ext cx="5920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>
                <a:latin typeface="+mn-ea"/>
              </a:rPr>
              <a:t>What</a:t>
            </a:r>
            <a:r>
              <a:rPr kumimoji="1" lang="zh-CN" altLang="en-US" sz="4000" b="1">
                <a:latin typeface="+mn-ea"/>
              </a:rPr>
              <a:t> </a:t>
            </a:r>
            <a:r>
              <a:rPr kumimoji="1" lang="en-US" altLang="zh-CN" sz="4000" b="1">
                <a:latin typeface="+mn-ea"/>
              </a:rPr>
              <a:t>is</a:t>
            </a:r>
            <a:r>
              <a:rPr kumimoji="1" lang="zh-CN" altLang="en-US" sz="4000" b="1">
                <a:latin typeface="+mn-ea"/>
              </a:rPr>
              <a:t> </a:t>
            </a:r>
            <a:r>
              <a:rPr kumimoji="1" lang="en-US" altLang="zh-CN" sz="4000" b="1">
                <a:latin typeface="+mn-ea"/>
              </a:rPr>
              <a:t>Data-Centric</a:t>
            </a:r>
            <a:r>
              <a:rPr kumimoji="1" lang="zh-CN" altLang="en-US" sz="4000" b="1">
                <a:latin typeface="+mn-ea"/>
              </a:rPr>
              <a:t> </a:t>
            </a:r>
            <a:r>
              <a:rPr kumimoji="1" lang="en-US" altLang="zh-CN" sz="4000" b="1">
                <a:latin typeface="+mn-ea"/>
              </a:rPr>
              <a:t>AI?</a:t>
            </a:r>
            <a:endParaRPr kumimoji="1" lang="zh-CN" altLang="en-US" sz="4000" b="1"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90EAB7-DC05-CEBA-90EC-592B95F22597}"/>
              </a:ext>
            </a:extLst>
          </p:cNvPr>
          <p:cNvSpPr txBox="1"/>
          <p:nvPr/>
        </p:nvSpPr>
        <p:spPr>
          <a:xfrm>
            <a:off x="2448748" y="3098005"/>
            <a:ext cx="211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/>
              <a:t>Data</a:t>
            </a:r>
            <a:r>
              <a:rPr kumimoji="1" lang="zh-CN" altLang="en-US"/>
              <a:t> </a:t>
            </a:r>
            <a:r>
              <a:rPr kumimoji="1" lang="en-US" altLang="zh-CN"/>
              <a:t>collection</a:t>
            </a:r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C5EB71-11C3-367B-CE21-3FA3CB941BF3}"/>
              </a:ext>
            </a:extLst>
          </p:cNvPr>
          <p:cNvSpPr txBox="1"/>
          <p:nvPr/>
        </p:nvSpPr>
        <p:spPr>
          <a:xfrm>
            <a:off x="5494440" y="3091695"/>
            <a:ext cx="211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/>
              <a:t>Model</a:t>
            </a:r>
            <a:r>
              <a:rPr kumimoji="1" lang="zh-CN" altLang="en-US"/>
              <a:t> </a:t>
            </a:r>
            <a:r>
              <a:rPr kumimoji="1" lang="en-US" altLang="zh-CN"/>
              <a:t>training</a:t>
            </a:r>
            <a:r>
              <a:rPr kumimoji="1" lang="zh-CN" altLang="en-US"/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0545BFD-EF3F-785E-03C5-60BDA105E06D}"/>
              </a:ext>
            </a:extLst>
          </p:cNvPr>
          <p:cNvSpPr txBox="1"/>
          <p:nvPr/>
        </p:nvSpPr>
        <p:spPr>
          <a:xfrm>
            <a:off x="8619933" y="3126466"/>
            <a:ext cx="186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/>
              <a:t>Deployment</a:t>
            </a:r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1C9C1E0-C1C8-E3AD-32CD-EB905E210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970" y="2186615"/>
            <a:ext cx="825016" cy="8250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CAB42BD-3526-3FB2-CD30-B84E9C157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494" y="2121598"/>
            <a:ext cx="825630" cy="825630"/>
          </a:xfrm>
          <a:prstGeom prst="rect">
            <a:avLst/>
          </a:prstGeom>
        </p:spPr>
      </p:pic>
      <p:sp>
        <p:nvSpPr>
          <p:cNvPr id="21" name="矩形: 圆角 51">
            <a:extLst>
              <a:ext uri="{FF2B5EF4-FFF2-40B4-BE49-F238E27FC236}">
                <a16:creationId xmlns:a16="http://schemas.microsoft.com/office/drawing/2014/main" id="{5473466E-17CD-FA7A-5A74-C3C921FD6CB5}"/>
              </a:ext>
            </a:extLst>
          </p:cNvPr>
          <p:cNvSpPr/>
          <p:nvPr/>
        </p:nvSpPr>
        <p:spPr>
          <a:xfrm>
            <a:off x="5901842" y="2500779"/>
            <a:ext cx="1319842" cy="547325"/>
          </a:xfrm>
          <a:custGeom>
            <a:avLst/>
            <a:gdLst>
              <a:gd name="connsiteX0" fmla="*/ 0 w 2088356"/>
              <a:gd name="connsiteY0" fmla="*/ 100295 h 689363"/>
              <a:gd name="connsiteX1" fmla="*/ 100295 w 2088356"/>
              <a:gd name="connsiteY1" fmla="*/ 0 h 689363"/>
              <a:gd name="connsiteX2" fmla="*/ 1988061 w 2088356"/>
              <a:gd name="connsiteY2" fmla="*/ 0 h 689363"/>
              <a:gd name="connsiteX3" fmla="*/ 2088356 w 2088356"/>
              <a:gd name="connsiteY3" fmla="*/ 100295 h 689363"/>
              <a:gd name="connsiteX4" fmla="*/ 2088356 w 2088356"/>
              <a:gd name="connsiteY4" fmla="*/ 589068 h 689363"/>
              <a:gd name="connsiteX5" fmla="*/ 1988061 w 2088356"/>
              <a:gd name="connsiteY5" fmla="*/ 689363 h 689363"/>
              <a:gd name="connsiteX6" fmla="*/ 100295 w 2088356"/>
              <a:gd name="connsiteY6" fmla="*/ 689363 h 689363"/>
              <a:gd name="connsiteX7" fmla="*/ 0 w 2088356"/>
              <a:gd name="connsiteY7" fmla="*/ 589068 h 689363"/>
              <a:gd name="connsiteX8" fmla="*/ 0 w 2088356"/>
              <a:gd name="connsiteY8" fmla="*/ 100295 h 689363"/>
              <a:gd name="connsiteX0" fmla="*/ 2088356 w 2179796"/>
              <a:gd name="connsiteY0" fmla="*/ 100295 h 689363"/>
              <a:gd name="connsiteX1" fmla="*/ 2088356 w 2179796"/>
              <a:gd name="connsiteY1" fmla="*/ 589068 h 689363"/>
              <a:gd name="connsiteX2" fmla="*/ 1988061 w 2179796"/>
              <a:gd name="connsiteY2" fmla="*/ 689363 h 689363"/>
              <a:gd name="connsiteX3" fmla="*/ 100295 w 2179796"/>
              <a:gd name="connsiteY3" fmla="*/ 689363 h 689363"/>
              <a:gd name="connsiteX4" fmla="*/ 0 w 2179796"/>
              <a:gd name="connsiteY4" fmla="*/ 589068 h 689363"/>
              <a:gd name="connsiteX5" fmla="*/ 0 w 2179796"/>
              <a:gd name="connsiteY5" fmla="*/ 100295 h 689363"/>
              <a:gd name="connsiteX6" fmla="*/ 100295 w 2179796"/>
              <a:gd name="connsiteY6" fmla="*/ 0 h 689363"/>
              <a:gd name="connsiteX7" fmla="*/ 1988061 w 2179796"/>
              <a:gd name="connsiteY7" fmla="*/ 0 h 689363"/>
              <a:gd name="connsiteX8" fmla="*/ 2179796 w 2179796"/>
              <a:gd name="connsiteY8" fmla="*/ 191735 h 689363"/>
              <a:gd name="connsiteX0" fmla="*/ 2088356 w 2179796"/>
              <a:gd name="connsiteY0" fmla="*/ 100295 h 689363"/>
              <a:gd name="connsiteX1" fmla="*/ 2088356 w 2179796"/>
              <a:gd name="connsiteY1" fmla="*/ 589068 h 689363"/>
              <a:gd name="connsiteX2" fmla="*/ 1988061 w 2179796"/>
              <a:gd name="connsiteY2" fmla="*/ 689363 h 689363"/>
              <a:gd name="connsiteX3" fmla="*/ 100295 w 2179796"/>
              <a:gd name="connsiteY3" fmla="*/ 689363 h 689363"/>
              <a:gd name="connsiteX4" fmla="*/ 0 w 2179796"/>
              <a:gd name="connsiteY4" fmla="*/ 589068 h 689363"/>
              <a:gd name="connsiteX5" fmla="*/ 0 w 2179796"/>
              <a:gd name="connsiteY5" fmla="*/ 100295 h 689363"/>
              <a:gd name="connsiteX6" fmla="*/ 100295 w 2179796"/>
              <a:gd name="connsiteY6" fmla="*/ 0 h 689363"/>
              <a:gd name="connsiteX7" fmla="*/ 2179796 w 2179796"/>
              <a:gd name="connsiteY7" fmla="*/ 191735 h 689363"/>
              <a:gd name="connsiteX0" fmla="*/ 2088356 w 2179796"/>
              <a:gd name="connsiteY0" fmla="*/ 17789 h 606857"/>
              <a:gd name="connsiteX1" fmla="*/ 2088356 w 2179796"/>
              <a:gd name="connsiteY1" fmla="*/ 506562 h 606857"/>
              <a:gd name="connsiteX2" fmla="*/ 1988061 w 2179796"/>
              <a:gd name="connsiteY2" fmla="*/ 606857 h 606857"/>
              <a:gd name="connsiteX3" fmla="*/ 100295 w 2179796"/>
              <a:gd name="connsiteY3" fmla="*/ 606857 h 606857"/>
              <a:gd name="connsiteX4" fmla="*/ 0 w 2179796"/>
              <a:gd name="connsiteY4" fmla="*/ 506562 h 606857"/>
              <a:gd name="connsiteX5" fmla="*/ 0 w 2179796"/>
              <a:gd name="connsiteY5" fmla="*/ 17789 h 606857"/>
              <a:gd name="connsiteX6" fmla="*/ 2179796 w 2179796"/>
              <a:gd name="connsiteY6" fmla="*/ 109229 h 606857"/>
              <a:gd name="connsiteX0" fmla="*/ 2088356 w 2088356"/>
              <a:gd name="connsiteY0" fmla="*/ 0 h 589068"/>
              <a:gd name="connsiteX1" fmla="*/ 2088356 w 2088356"/>
              <a:gd name="connsiteY1" fmla="*/ 488773 h 589068"/>
              <a:gd name="connsiteX2" fmla="*/ 1988061 w 2088356"/>
              <a:gd name="connsiteY2" fmla="*/ 589068 h 589068"/>
              <a:gd name="connsiteX3" fmla="*/ 100295 w 2088356"/>
              <a:gd name="connsiteY3" fmla="*/ 589068 h 589068"/>
              <a:gd name="connsiteX4" fmla="*/ 0 w 2088356"/>
              <a:gd name="connsiteY4" fmla="*/ 488773 h 589068"/>
              <a:gd name="connsiteX5" fmla="*/ 0 w 2088356"/>
              <a:gd name="connsiteY5" fmla="*/ 0 h 58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356" h="589068">
                <a:moveTo>
                  <a:pt x="2088356" y="0"/>
                </a:moveTo>
                <a:lnTo>
                  <a:pt x="2088356" y="488773"/>
                </a:lnTo>
                <a:cubicBezTo>
                  <a:pt x="2088356" y="544164"/>
                  <a:pt x="2043452" y="589068"/>
                  <a:pt x="1988061" y="589068"/>
                </a:cubicBezTo>
                <a:lnTo>
                  <a:pt x="100295" y="589068"/>
                </a:lnTo>
                <a:cubicBezTo>
                  <a:pt x="44904" y="589068"/>
                  <a:pt x="0" y="544164"/>
                  <a:pt x="0" y="488773"/>
                </a:cubicBezTo>
                <a:lnTo>
                  <a:pt x="0" y="0"/>
                </a:lnTo>
              </a:path>
            </a:pathLst>
          </a:custGeom>
          <a:noFill/>
          <a:ln w="22225" cmpd="tri">
            <a:solidFill>
              <a:srgbClr val="3A98B9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D5BA13F8-1D99-755A-71EF-815D8A18C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606" y="2105083"/>
            <a:ext cx="947216" cy="9472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CB972F7C-68EF-7D74-CE31-5D20E272E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8385" y="1957524"/>
            <a:ext cx="327788" cy="327788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D9FF12B1-694B-E512-7E0D-AE4AE8390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9566" y="1966886"/>
            <a:ext cx="309424" cy="30942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C1E816E8-6129-F731-3C2D-6ABDFA83D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2718" y="1979951"/>
            <a:ext cx="303597" cy="303597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9F527179-51B6-C887-FF99-3BE558586B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5160" y="312173"/>
            <a:ext cx="2692122" cy="1860665"/>
          </a:xfrm>
          <a:prstGeom prst="rect">
            <a:avLst/>
          </a:prstGeom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5F9F030E-C96B-0BB9-2129-08AD0D925576}"/>
              </a:ext>
            </a:extLst>
          </p:cNvPr>
          <p:cNvSpPr txBox="1"/>
          <p:nvPr/>
        </p:nvSpPr>
        <p:spPr>
          <a:xfrm>
            <a:off x="513258" y="2500779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/>
              <a:t>Model-Centric</a:t>
            </a:r>
            <a:endParaRPr kumimoji="1" lang="zh-CN" altLang="en-US" b="1"/>
          </a:p>
        </p:txBody>
      </p:sp>
      <p:cxnSp>
        <p:nvCxnSpPr>
          <p:cNvPr id="98" name="肘形连接符 97">
            <a:extLst>
              <a:ext uri="{FF2B5EF4-FFF2-40B4-BE49-F238E27FC236}">
                <a16:creationId xmlns:a16="http://schemas.microsoft.com/office/drawing/2014/main" id="{5EB86606-7708-F70C-AB90-B951A65040A0}"/>
              </a:ext>
            </a:extLst>
          </p:cNvPr>
          <p:cNvCxnSpPr>
            <a:stCxn id="17" idx="0"/>
            <a:endCxn id="16" idx="0"/>
          </p:cNvCxnSpPr>
          <p:nvPr/>
        </p:nvCxnSpPr>
        <p:spPr>
          <a:xfrm rot="16200000" flipV="1">
            <a:off x="8047904" y="397360"/>
            <a:ext cx="4031" cy="3009121"/>
          </a:xfrm>
          <a:prstGeom prst="bentConnector3">
            <a:avLst>
              <a:gd name="adj1" fmla="val 8291516"/>
            </a:avLst>
          </a:prstGeom>
          <a:ln w="508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0D025F1E-C52C-F3BD-AA34-AA6960AAF6C2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4564256" y="2706475"/>
            <a:ext cx="923348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BC46E73F-A084-0C7B-F155-75C1C98BF6BD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7603111" y="2706475"/>
            <a:ext cx="1023659" cy="403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圆角矩形 105">
            <a:extLst>
              <a:ext uri="{FF2B5EF4-FFF2-40B4-BE49-F238E27FC236}">
                <a16:creationId xmlns:a16="http://schemas.microsoft.com/office/drawing/2014/main" id="{D5EB0C29-A98B-D82D-87EA-9A32F75B8BFF}"/>
              </a:ext>
            </a:extLst>
          </p:cNvPr>
          <p:cNvSpPr/>
          <p:nvPr/>
        </p:nvSpPr>
        <p:spPr>
          <a:xfrm>
            <a:off x="8618514" y="4184586"/>
            <a:ext cx="1855417" cy="1613139"/>
          </a:xfrm>
          <a:prstGeom prst="roundRect">
            <a:avLst>
              <a:gd name="adj" fmla="val 10785"/>
            </a:avLst>
          </a:prstGeom>
          <a:solidFill>
            <a:srgbClr val="E3F3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7" name="圆角矩形 106">
            <a:extLst>
              <a:ext uri="{FF2B5EF4-FFF2-40B4-BE49-F238E27FC236}">
                <a16:creationId xmlns:a16="http://schemas.microsoft.com/office/drawing/2014/main" id="{CD62B748-0618-4C7C-7FFE-FE7F82A300F0}"/>
              </a:ext>
            </a:extLst>
          </p:cNvPr>
          <p:cNvSpPr/>
          <p:nvPr/>
        </p:nvSpPr>
        <p:spPr>
          <a:xfrm>
            <a:off x="5479348" y="4180555"/>
            <a:ext cx="2115507" cy="1613139"/>
          </a:xfrm>
          <a:prstGeom prst="roundRect">
            <a:avLst>
              <a:gd name="adj" fmla="val 10785"/>
            </a:avLst>
          </a:prstGeom>
          <a:solidFill>
            <a:srgbClr val="E3F3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圆角矩形 107">
            <a:extLst>
              <a:ext uri="{FF2B5EF4-FFF2-40B4-BE49-F238E27FC236}">
                <a16:creationId xmlns:a16="http://schemas.microsoft.com/office/drawing/2014/main" id="{45BA63FD-06A2-82A0-9FCF-CC937EDAC97A}"/>
              </a:ext>
            </a:extLst>
          </p:cNvPr>
          <p:cNvSpPr/>
          <p:nvPr/>
        </p:nvSpPr>
        <p:spPr>
          <a:xfrm>
            <a:off x="2440493" y="4180555"/>
            <a:ext cx="2115507" cy="1613139"/>
          </a:xfrm>
          <a:prstGeom prst="roundRect">
            <a:avLst>
              <a:gd name="adj" fmla="val 10785"/>
            </a:avLst>
          </a:prstGeom>
          <a:solidFill>
            <a:srgbClr val="FFEB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043BA145-8A87-B8D1-2B02-C51F279F0672}"/>
              </a:ext>
            </a:extLst>
          </p:cNvPr>
          <p:cNvSpPr txBox="1"/>
          <p:nvPr/>
        </p:nvSpPr>
        <p:spPr>
          <a:xfrm>
            <a:off x="2440492" y="5378655"/>
            <a:ext cx="211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/>
              <a:t>Data</a:t>
            </a:r>
            <a:r>
              <a:rPr kumimoji="1" lang="zh-CN" altLang="en-US"/>
              <a:t> </a:t>
            </a:r>
            <a:r>
              <a:rPr kumimoji="1" lang="en-US" altLang="zh-CN"/>
              <a:t>collection</a:t>
            </a:r>
            <a:endParaRPr kumimoji="1" lang="zh-CN" altLang="en-US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73B962BA-7B74-3641-DA8C-CC004F5BE8AF}"/>
              </a:ext>
            </a:extLst>
          </p:cNvPr>
          <p:cNvSpPr txBox="1"/>
          <p:nvPr/>
        </p:nvSpPr>
        <p:spPr>
          <a:xfrm>
            <a:off x="5486184" y="5372345"/>
            <a:ext cx="211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/>
              <a:t>Model</a:t>
            </a:r>
            <a:r>
              <a:rPr kumimoji="1" lang="zh-CN" altLang="en-US"/>
              <a:t> </a:t>
            </a:r>
            <a:r>
              <a:rPr kumimoji="1" lang="en-US" altLang="zh-CN"/>
              <a:t>training</a:t>
            </a:r>
            <a:r>
              <a:rPr kumimoji="1" lang="zh-CN" altLang="en-US"/>
              <a:t> 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B36C0CB8-6537-99AE-F0A7-EB1E34F34863}"/>
              </a:ext>
            </a:extLst>
          </p:cNvPr>
          <p:cNvSpPr txBox="1"/>
          <p:nvPr/>
        </p:nvSpPr>
        <p:spPr>
          <a:xfrm>
            <a:off x="8611677" y="5407116"/>
            <a:ext cx="186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/>
              <a:t>Deployment</a:t>
            </a:r>
            <a:endParaRPr kumimoji="1" lang="zh-CN" altLang="en-US"/>
          </a:p>
        </p:txBody>
      </p:sp>
      <p:pic>
        <p:nvPicPr>
          <p:cNvPr id="112" name="图片 111">
            <a:extLst>
              <a:ext uri="{FF2B5EF4-FFF2-40B4-BE49-F238E27FC236}">
                <a16:creationId xmlns:a16="http://schemas.microsoft.com/office/drawing/2014/main" id="{DEFC87C9-D6B1-4A25-B772-2E3D8EFBF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714" y="4467265"/>
            <a:ext cx="825016" cy="825016"/>
          </a:xfrm>
          <a:prstGeom prst="rect">
            <a:avLst/>
          </a:prstGeom>
        </p:spPr>
      </p:pic>
      <p:pic>
        <p:nvPicPr>
          <p:cNvPr id="113" name="图片 112">
            <a:extLst>
              <a:ext uri="{FF2B5EF4-FFF2-40B4-BE49-F238E27FC236}">
                <a16:creationId xmlns:a16="http://schemas.microsoft.com/office/drawing/2014/main" id="{BEA1AA9C-858D-FE0E-C204-8513C42AC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238" y="4402248"/>
            <a:ext cx="825630" cy="825630"/>
          </a:xfrm>
          <a:prstGeom prst="rect">
            <a:avLst/>
          </a:prstGeom>
        </p:spPr>
      </p:pic>
      <p:sp>
        <p:nvSpPr>
          <p:cNvPr id="114" name="矩形: 圆角 51">
            <a:extLst>
              <a:ext uri="{FF2B5EF4-FFF2-40B4-BE49-F238E27FC236}">
                <a16:creationId xmlns:a16="http://schemas.microsoft.com/office/drawing/2014/main" id="{6C7B20BD-0EBF-DA4B-0BFD-B33CCEB73722}"/>
              </a:ext>
            </a:extLst>
          </p:cNvPr>
          <p:cNvSpPr/>
          <p:nvPr/>
        </p:nvSpPr>
        <p:spPr>
          <a:xfrm>
            <a:off x="5893586" y="4781429"/>
            <a:ext cx="1319842" cy="547325"/>
          </a:xfrm>
          <a:custGeom>
            <a:avLst/>
            <a:gdLst>
              <a:gd name="connsiteX0" fmla="*/ 0 w 2088356"/>
              <a:gd name="connsiteY0" fmla="*/ 100295 h 689363"/>
              <a:gd name="connsiteX1" fmla="*/ 100295 w 2088356"/>
              <a:gd name="connsiteY1" fmla="*/ 0 h 689363"/>
              <a:gd name="connsiteX2" fmla="*/ 1988061 w 2088356"/>
              <a:gd name="connsiteY2" fmla="*/ 0 h 689363"/>
              <a:gd name="connsiteX3" fmla="*/ 2088356 w 2088356"/>
              <a:gd name="connsiteY3" fmla="*/ 100295 h 689363"/>
              <a:gd name="connsiteX4" fmla="*/ 2088356 w 2088356"/>
              <a:gd name="connsiteY4" fmla="*/ 589068 h 689363"/>
              <a:gd name="connsiteX5" fmla="*/ 1988061 w 2088356"/>
              <a:gd name="connsiteY5" fmla="*/ 689363 h 689363"/>
              <a:gd name="connsiteX6" fmla="*/ 100295 w 2088356"/>
              <a:gd name="connsiteY6" fmla="*/ 689363 h 689363"/>
              <a:gd name="connsiteX7" fmla="*/ 0 w 2088356"/>
              <a:gd name="connsiteY7" fmla="*/ 589068 h 689363"/>
              <a:gd name="connsiteX8" fmla="*/ 0 w 2088356"/>
              <a:gd name="connsiteY8" fmla="*/ 100295 h 689363"/>
              <a:gd name="connsiteX0" fmla="*/ 2088356 w 2179796"/>
              <a:gd name="connsiteY0" fmla="*/ 100295 h 689363"/>
              <a:gd name="connsiteX1" fmla="*/ 2088356 w 2179796"/>
              <a:gd name="connsiteY1" fmla="*/ 589068 h 689363"/>
              <a:gd name="connsiteX2" fmla="*/ 1988061 w 2179796"/>
              <a:gd name="connsiteY2" fmla="*/ 689363 h 689363"/>
              <a:gd name="connsiteX3" fmla="*/ 100295 w 2179796"/>
              <a:gd name="connsiteY3" fmla="*/ 689363 h 689363"/>
              <a:gd name="connsiteX4" fmla="*/ 0 w 2179796"/>
              <a:gd name="connsiteY4" fmla="*/ 589068 h 689363"/>
              <a:gd name="connsiteX5" fmla="*/ 0 w 2179796"/>
              <a:gd name="connsiteY5" fmla="*/ 100295 h 689363"/>
              <a:gd name="connsiteX6" fmla="*/ 100295 w 2179796"/>
              <a:gd name="connsiteY6" fmla="*/ 0 h 689363"/>
              <a:gd name="connsiteX7" fmla="*/ 1988061 w 2179796"/>
              <a:gd name="connsiteY7" fmla="*/ 0 h 689363"/>
              <a:gd name="connsiteX8" fmla="*/ 2179796 w 2179796"/>
              <a:gd name="connsiteY8" fmla="*/ 191735 h 689363"/>
              <a:gd name="connsiteX0" fmla="*/ 2088356 w 2179796"/>
              <a:gd name="connsiteY0" fmla="*/ 100295 h 689363"/>
              <a:gd name="connsiteX1" fmla="*/ 2088356 w 2179796"/>
              <a:gd name="connsiteY1" fmla="*/ 589068 h 689363"/>
              <a:gd name="connsiteX2" fmla="*/ 1988061 w 2179796"/>
              <a:gd name="connsiteY2" fmla="*/ 689363 h 689363"/>
              <a:gd name="connsiteX3" fmla="*/ 100295 w 2179796"/>
              <a:gd name="connsiteY3" fmla="*/ 689363 h 689363"/>
              <a:gd name="connsiteX4" fmla="*/ 0 w 2179796"/>
              <a:gd name="connsiteY4" fmla="*/ 589068 h 689363"/>
              <a:gd name="connsiteX5" fmla="*/ 0 w 2179796"/>
              <a:gd name="connsiteY5" fmla="*/ 100295 h 689363"/>
              <a:gd name="connsiteX6" fmla="*/ 100295 w 2179796"/>
              <a:gd name="connsiteY6" fmla="*/ 0 h 689363"/>
              <a:gd name="connsiteX7" fmla="*/ 2179796 w 2179796"/>
              <a:gd name="connsiteY7" fmla="*/ 191735 h 689363"/>
              <a:gd name="connsiteX0" fmla="*/ 2088356 w 2179796"/>
              <a:gd name="connsiteY0" fmla="*/ 17789 h 606857"/>
              <a:gd name="connsiteX1" fmla="*/ 2088356 w 2179796"/>
              <a:gd name="connsiteY1" fmla="*/ 506562 h 606857"/>
              <a:gd name="connsiteX2" fmla="*/ 1988061 w 2179796"/>
              <a:gd name="connsiteY2" fmla="*/ 606857 h 606857"/>
              <a:gd name="connsiteX3" fmla="*/ 100295 w 2179796"/>
              <a:gd name="connsiteY3" fmla="*/ 606857 h 606857"/>
              <a:gd name="connsiteX4" fmla="*/ 0 w 2179796"/>
              <a:gd name="connsiteY4" fmla="*/ 506562 h 606857"/>
              <a:gd name="connsiteX5" fmla="*/ 0 w 2179796"/>
              <a:gd name="connsiteY5" fmla="*/ 17789 h 606857"/>
              <a:gd name="connsiteX6" fmla="*/ 2179796 w 2179796"/>
              <a:gd name="connsiteY6" fmla="*/ 109229 h 606857"/>
              <a:gd name="connsiteX0" fmla="*/ 2088356 w 2088356"/>
              <a:gd name="connsiteY0" fmla="*/ 0 h 589068"/>
              <a:gd name="connsiteX1" fmla="*/ 2088356 w 2088356"/>
              <a:gd name="connsiteY1" fmla="*/ 488773 h 589068"/>
              <a:gd name="connsiteX2" fmla="*/ 1988061 w 2088356"/>
              <a:gd name="connsiteY2" fmla="*/ 589068 h 589068"/>
              <a:gd name="connsiteX3" fmla="*/ 100295 w 2088356"/>
              <a:gd name="connsiteY3" fmla="*/ 589068 h 589068"/>
              <a:gd name="connsiteX4" fmla="*/ 0 w 2088356"/>
              <a:gd name="connsiteY4" fmla="*/ 488773 h 589068"/>
              <a:gd name="connsiteX5" fmla="*/ 0 w 2088356"/>
              <a:gd name="connsiteY5" fmla="*/ 0 h 58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356" h="589068">
                <a:moveTo>
                  <a:pt x="2088356" y="0"/>
                </a:moveTo>
                <a:lnTo>
                  <a:pt x="2088356" y="488773"/>
                </a:lnTo>
                <a:cubicBezTo>
                  <a:pt x="2088356" y="544164"/>
                  <a:pt x="2043452" y="589068"/>
                  <a:pt x="1988061" y="589068"/>
                </a:cubicBezTo>
                <a:lnTo>
                  <a:pt x="100295" y="589068"/>
                </a:lnTo>
                <a:cubicBezTo>
                  <a:pt x="44904" y="589068"/>
                  <a:pt x="0" y="544164"/>
                  <a:pt x="0" y="488773"/>
                </a:cubicBezTo>
                <a:lnTo>
                  <a:pt x="0" y="0"/>
                </a:lnTo>
              </a:path>
            </a:pathLst>
          </a:custGeom>
          <a:noFill/>
          <a:ln w="22225" cmpd="tri">
            <a:solidFill>
              <a:srgbClr val="3A98B9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5" name="图片 114">
            <a:extLst>
              <a:ext uri="{FF2B5EF4-FFF2-40B4-BE49-F238E27FC236}">
                <a16:creationId xmlns:a16="http://schemas.microsoft.com/office/drawing/2014/main" id="{4D08A321-13D4-BC1C-7197-660442106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350" y="4385733"/>
            <a:ext cx="947216" cy="947216"/>
          </a:xfrm>
          <a:prstGeom prst="rect">
            <a:avLst/>
          </a:prstGeom>
        </p:spPr>
      </p:pic>
      <p:pic>
        <p:nvPicPr>
          <p:cNvPr id="116" name="图片 115">
            <a:extLst>
              <a:ext uri="{FF2B5EF4-FFF2-40B4-BE49-F238E27FC236}">
                <a16:creationId xmlns:a16="http://schemas.microsoft.com/office/drawing/2014/main" id="{186D01C2-3505-0C1E-2EA0-FD471E51F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384" y="4260601"/>
            <a:ext cx="327788" cy="327788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41CAA06F-6ED0-E599-EF69-3F2098448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494" y="4247536"/>
            <a:ext cx="309424" cy="309424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E24C8D49-C943-E3FD-A76F-8C06C1661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4462" y="4260601"/>
            <a:ext cx="303597" cy="303597"/>
          </a:xfrm>
          <a:prstGeom prst="rect">
            <a:avLst/>
          </a:prstGeom>
        </p:spPr>
      </p:pic>
      <p:sp>
        <p:nvSpPr>
          <p:cNvPr id="119" name="文本框 118">
            <a:extLst>
              <a:ext uri="{FF2B5EF4-FFF2-40B4-BE49-F238E27FC236}">
                <a16:creationId xmlns:a16="http://schemas.microsoft.com/office/drawing/2014/main" id="{7210AA12-350F-AC3A-1C1B-A6589CE8D459}"/>
              </a:ext>
            </a:extLst>
          </p:cNvPr>
          <p:cNvSpPr txBox="1"/>
          <p:nvPr/>
        </p:nvSpPr>
        <p:spPr>
          <a:xfrm>
            <a:off x="505002" y="4781429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/>
              <a:t>Data-Centric</a:t>
            </a:r>
            <a:endParaRPr kumimoji="1" lang="zh-CN" altLang="en-US" b="1"/>
          </a:p>
        </p:txBody>
      </p:sp>
      <p:cxnSp>
        <p:nvCxnSpPr>
          <p:cNvPr id="120" name="肘形连接符 119">
            <a:extLst>
              <a:ext uri="{FF2B5EF4-FFF2-40B4-BE49-F238E27FC236}">
                <a16:creationId xmlns:a16="http://schemas.microsoft.com/office/drawing/2014/main" id="{DB27F919-DF4F-69B6-E60C-F8CCDDC6F94C}"/>
              </a:ext>
            </a:extLst>
          </p:cNvPr>
          <p:cNvCxnSpPr>
            <a:cxnSpLocks/>
            <a:stCxn id="106" idx="0"/>
            <a:endCxn id="108" idx="0"/>
          </p:cNvCxnSpPr>
          <p:nvPr/>
        </p:nvCxnSpPr>
        <p:spPr>
          <a:xfrm rot="16200000" flipV="1">
            <a:off x="6520220" y="1158583"/>
            <a:ext cx="4031" cy="6047976"/>
          </a:xfrm>
          <a:prstGeom prst="bentConnector3">
            <a:avLst>
              <a:gd name="adj1" fmla="val 8291466"/>
            </a:avLst>
          </a:prstGeom>
          <a:ln w="508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线箭头连接符 120">
            <a:extLst>
              <a:ext uri="{FF2B5EF4-FFF2-40B4-BE49-F238E27FC236}">
                <a16:creationId xmlns:a16="http://schemas.microsoft.com/office/drawing/2014/main" id="{E7D617EF-DBEF-9746-9E8A-0789C4569432}"/>
              </a:ext>
            </a:extLst>
          </p:cNvPr>
          <p:cNvCxnSpPr>
            <a:stCxn id="108" idx="3"/>
            <a:endCxn id="107" idx="1"/>
          </p:cNvCxnSpPr>
          <p:nvPr/>
        </p:nvCxnSpPr>
        <p:spPr>
          <a:xfrm>
            <a:off x="4556000" y="4987125"/>
            <a:ext cx="923348" cy="0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0B99BD13-BCB7-A25E-E29F-638B39A08EB5}"/>
              </a:ext>
            </a:extLst>
          </p:cNvPr>
          <p:cNvCxnSpPr>
            <a:cxnSpLocks/>
            <a:stCxn id="107" idx="3"/>
            <a:endCxn id="106" idx="1"/>
          </p:cNvCxnSpPr>
          <p:nvPr/>
        </p:nvCxnSpPr>
        <p:spPr>
          <a:xfrm>
            <a:off x="7594855" y="4987125"/>
            <a:ext cx="1023659" cy="403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矩形 124">
            <a:extLst>
              <a:ext uri="{FF2B5EF4-FFF2-40B4-BE49-F238E27FC236}">
                <a16:creationId xmlns:a16="http://schemas.microsoft.com/office/drawing/2014/main" id="{054A477D-0B70-2375-DC27-F8E3260CE8C6}"/>
              </a:ext>
            </a:extLst>
          </p:cNvPr>
          <p:cNvSpPr/>
          <p:nvPr/>
        </p:nvSpPr>
        <p:spPr>
          <a:xfrm>
            <a:off x="505002" y="1449277"/>
            <a:ext cx="10610722" cy="2207387"/>
          </a:xfrm>
          <a:prstGeom prst="rect">
            <a:avLst/>
          </a:prstGeom>
          <a:solidFill>
            <a:schemeClr val="bg1">
              <a:alpha val="860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Picture 2" descr="Home | CUHK-Shenzhen">
            <a:extLst>
              <a:ext uri="{FF2B5EF4-FFF2-40B4-BE49-F238E27FC236}">
                <a16:creationId xmlns:a16="http://schemas.microsoft.com/office/drawing/2014/main" id="{CDD70008-DEC8-3B2E-646E-39DF832D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6" grpId="0" animBg="1"/>
      <p:bldP spid="107" grpId="0" animBg="1"/>
      <p:bldP spid="108" grpId="0" animBg="1"/>
      <p:bldP spid="109" grpId="0"/>
      <p:bldP spid="110" grpId="0"/>
      <p:bldP spid="111" grpId="0"/>
      <p:bldP spid="114" grpId="0" animBg="1"/>
      <p:bldP spid="119" grpId="0"/>
      <p:bldP spid="1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Experiments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16EEF6-6844-62C7-C3DC-504A1559A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122" y="2703498"/>
            <a:ext cx="8889756" cy="32429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E81C631-393A-5873-4BFF-887B8A2EF131}"/>
              </a:ext>
            </a:extLst>
          </p:cNvPr>
          <p:cNvSpPr txBox="1"/>
          <p:nvPr/>
        </p:nvSpPr>
        <p:spPr>
          <a:xfrm>
            <a:off x="4966524" y="1654482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/>
              <a:t>Ablation</a:t>
            </a:r>
            <a:r>
              <a:rPr kumimoji="1" lang="zh-CN" altLang="en-US" sz="2400" b="1"/>
              <a:t> </a:t>
            </a:r>
            <a:r>
              <a:rPr kumimoji="1" lang="en-US" altLang="zh-CN" sz="2400" b="1"/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429456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48525-0B11-85DC-3F21-1755702F2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199" y="1685199"/>
            <a:ext cx="6810417" cy="646287"/>
          </a:xfrm>
        </p:spPr>
        <p:txBody>
          <a:bodyPr>
            <a:noAutofit/>
          </a:bodyPr>
          <a:lstStyle/>
          <a:p>
            <a:r>
              <a:rPr kumimoji="1" lang="en-US" altLang="zh-CN" sz="4400" b="1" dirty="0">
                <a:latin typeface="+mn-ea"/>
                <a:ea typeface="+mn-ea"/>
                <a:cs typeface="Sitka Text" panose="020F0502020204030204" pitchFamily="34" charset="0"/>
              </a:rPr>
              <a:t>Thanks</a:t>
            </a:r>
            <a:r>
              <a:rPr kumimoji="1" lang="zh-CN" altLang="en-US" sz="4400" b="1" dirty="0">
                <a:latin typeface="+mn-ea"/>
                <a:ea typeface="+mn-ea"/>
                <a:cs typeface="Sitka Text" panose="020F0502020204030204" pitchFamily="34" charset="0"/>
              </a:rPr>
              <a:t> </a:t>
            </a:r>
            <a:r>
              <a:rPr kumimoji="1" lang="en-US" altLang="zh-CN" sz="4400" b="1" dirty="0">
                <a:latin typeface="+mn-ea"/>
                <a:ea typeface="+mn-ea"/>
                <a:cs typeface="Sitka Text" panose="020F0502020204030204" pitchFamily="34" charset="0"/>
              </a:rPr>
              <a:t>for</a:t>
            </a:r>
            <a:r>
              <a:rPr kumimoji="1" lang="zh-CN" altLang="en-US" sz="4400" b="1" dirty="0">
                <a:latin typeface="+mn-ea"/>
                <a:ea typeface="+mn-ea"/>
                <a:cs typeface="Sitka Text" panose="020F0502020204030204" pitchFamily="34" charset="0"/>
              </a:rPr>
              <a:t> </a:t>
            </a:r>
            <a:r>
              <a:rPr kumimoji="1" lang="en-US" altLang="zh-CN" sz="4400" b="1" dirty="0">
                <a:latin typeface="+mn-ea"/>
                <a:ea typeface="+mn-ea"/>
                <a:cs typeface="Sitka Text" panose="020F0502020204030204" pitchFamily="34" charset="0"/>
              </a:rPr>
              <a:t>your</a:t>
            </a:r>
            <a:r>
              <a:rPr kumimoji="1" lang="zh-CN" altLang="en-US" sz="4400" b="1" dirty="0">
                <a:latin typeface="+mn-ea"/>
                <a:ea typeface="+mn-ea"/>
                <a:cs typeface="Sitka Text" panose="020F0502020204030204" pitchFamily="34" charset="0"/>
              </a:rPr>
              <a:t> </a:t>
            </a:r>
            <a:r>
              <a:rPr kumimoji="1" lang="en-US" altLang="zh-CN" sz="4400" b="1" dirty="0">
                <a:latin typeface="+mn-ea"/>
                <a:ea typeface="+mn-ea"/>
                <a:cs typeface="Sitka Text" panose="020F0502020204030204" pitchFamily="34" charset="0"/>
              </a:rPr>
              <a:t>attention!</a:t>
            </a:r>
            <a:endParaRPr kumimoji="1" lang="zh-CN" altLang="en-US" sz="4400" b="1" dirty="0">
              <a:latin typeface="+mn-ea"/>
              <a:ea typeface="+mn-ea"/>
              <a:cs typeface="Sitka Text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B6AFBC-6447-5538-11BF-97F7CC3B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"/>
            <a:ext cx="2901951" cy="775136"/>
          </a:xfrm>
          <a:prstGeom prst="rect">
            <a:avLst/>
          </a:prstGeom>
        </p:spPr>
      </p:pic>
      <p:pic>
        <p:nvPicPr>
          <p:cNvPr id="1026" name="Picture 2" descr="Home | CUHK-Shenzhen">
            <a:extLst>
              <a:ext uri="{FF2B5EF4-FFF2-40B4-BE49-F238E27FC236}">
                <a16:creationId xmlns:a16="http://schemas.microsoft.com/office/drawing/2014/main" id="{DCBD665F-E9E0-1B5C-0EA2-F5260EA4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66" y="5255155"/>
            <a:ext cx="4504612" cy="6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 descr="文本, 徽标&#10;&#10;描述已自动生成">
            <a:extLst>
              <a:ext uri="{FF2B5EF4-FFF2-40B4-BE49-F238E27FC236}">
                <a16:creationId xmlns:a16="http://schemas.microsoft.com/office/drawing/2014/main" id="{F59ABEC6-905E-3A28-1184-FAA9C44D8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525" y="5255155"/>
            <a:ext cx="1970376" cy="80274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0A51AD7-7D1F-F018-A2F8-21191DB9EC01}"/>
              </a:ext>
            </a:extLst>
          </p:cNvPr>
          <p:cNvSpPr txBox="1"/>
          <p:nvPr/>
        </p:nvSpPr>
        <p:spPr>
          <a:xfrm>
            <a:off x="4956207" y="329773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1" dirty="0"/>
              <a:t>Paper :</a:t>
            </a:r>
            <a:r>
              <a:rPr lang="zh-CN" altLang="en-US" b="1" dirty="0"/>
              <a:t> </a:t>
            </a:r>
            <a:r>
              <a:rPr lang="en" altLang="zh-CN" dirty="0">
                <a:hlinkClick r:id="rId6"/>
              </a:rPr>
              <a:t>https://openreview.net/forum?id=ygxTuVz9eU</a:t>
            </a:r>
            <a:endParaRPr lang="en" altLang="zh-CN" dirty="0"/>
          </a:p>
          <a:p>
            <a:endParaRPr lang="en" altLang="zh-CN" dirty="0"/>
          </a:p>
          <a:p>
            <a:r>
              <a:rPr lang="en" altLang="zh-CN" b="1" dirty="0"/>
              <a:t>Code</a:t>
            </a:r>
            <a:r>
              <a:rPr lang="en-US" altLang="zh-CN" b="1" dirty="0"/>
              <a:t>:</a:t>
            </a:r>
            <a:r>
              <a:rPr lang="en" altLang="zh-CN" b="1" dirty="0"/>
              <a:t> </a:t>
            </a:r>
            <a:r>
              <a:rPr lang="en" altLang="zh-CN" dirty="0">
                <a:hlinkClick r:id="rId7"/>
              </a:rPr>
              <a:t>https://github.com/zihao-ai</a:t>
            </a:r>
            <a:r>
              <a:rPr lang="en-US" altLang="zh-CN" dirty="0">
                <a:hlinkClick r:id="rId7"/>
              </a:rPr>
              <a:t>/vdc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b="1" dirty="0"/>
              <a:t>Website:</a:t>
            </a:r>
            <a:r>
              <a:rPr lang="zh-CN" altLang="en-US" b="1" dirty="0"/>
              <a:t> </a:t>
            </a:r>
            <a:r>
              <a:rPr lang="en" altLang="zh-CN" dirty="0">
                <a:hlinkClick r:id="rId8"/>
              </a:rPr>
              <a:t>https://versatile-data-cleanser.github.io/</a:t>
            </a:r>
            <a:r>
              <a:rPr lang="zh-CN" altLang="en-US" dirty="0"/>
              <a:t> </a:t>
            </a:r>
          </a:p>
        </p:txBody>
      </p:sp>
      <p:pic>
        <p:nvPicPr>
          <p:cNvPr id="5" name="图片 4" descr="QR 代码&#10;&#10;描述已自动生成">
            <a:extLst>
              <a:ext uri="{FF2B5EF4-FFF2-40B4-BE49-F238E27FC236}">
                <a16:creationId xmlns:a16="http://schemas.microsoft.com/office/drawing/2014/main" id="{19DDF1C9-2208-C178-AF80-BE00B9F0B2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993" y="3041268"/>
            <a:ext cx="1877179" cy="18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514710B-ED65-B930-C036-B8F81DCACAFF}"/>
              </a:ext>
            </a:extLst>
          </p:cNvPr>
          <p:cNvSpPr txBox="1"/>
          <p:nvPr/>
        </p:nvSpPr>
        <p:spPr>
          <a:xfrm>
            <a:off x="-5986733" y="0"/>
            <a:ext cx="5702061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CN" b="0" i="1">
                <a:solidFill>
                  <a:srgbClr val="001D56"/>
                </a:solidFill>
                <a:effectLst/>
                <a:latin typeface="Raleway" panose="020F0502020204030204" pitchFamily="34" charset="0"/>
              </a:rPr>
              <a:t>“Instead of focusing on the code, companies should focus on developing systematic engineering practices for improving data in ways that are reliable, efficient, and systematic. In other words, </a:t>
            </a:r>
            <a:r>
              <a:rPr lang="en" altLang="zh-CN" b="1" i="1">
                <a:solidFill>
                  <a:srgbClr val="001D56"/>
                </a:solidFill>
                <a:effectLst/>
                <a:latin typeface="Raleway" panose="020F0502020204030204" pitchFamily="34" charset="0"/>
              </a:rPr>
              <a:t>companies need to move from a model-centric approach to a data-centric approach</a:t>
            </a:r>
            <a:r>
              <a:rPr lang="en" altLang="zh-CN" b="0" i="1">
                <a:solidFill>
                  <a:srgbClr val="001D56"/>
                </a:solidFill>
                <a:effectLst/>
                <a:latin typeface="Raleway" panose="020F0502020204030204" pitchFamily="34" charset="0"/>
              </a:rPr>
              <a:t>.”</a:t>
            </a:r>
          </a:p>
          <a:p>
            <a:pPr algn="ctr"/>
            <a:endParaRPr lang="en" altLang="zh-CN" b="0" i="1">
              <a:solidFill>
                <a:srgbClr val="001D56"/>
              </a:solidFill>
              <a:effectLst/>
              <a:latin typeface="Raleway" panose="020F0502020204030204" pitchFamily="34" charset="0"/>
            </a:endParaRPr>
          </a:p>
          <a:p>
            <a:pPr algn="ctr"/>
            <a:r>
              <a:rPr lang="en" altLang="zh-CN" sz="1800" b="0" i="0">
                <a:solidFill>
                  <a:srgbClr val="686E7C"/>
                </a:solidFill>
                <a:effectLst/>
                <a:latin typeface="Raleway" pitchFamily="2" charset="0"/>
              </a:rPr>
              <a:t>— Andrew Ng, CEO and Founder of </a:t>
            </a:r>
            <a:r>
              <a:rPr lang="en" altLang="zh-CN" sz="1800" b="0" i="0" err="1">
                <a:solidFill>
                  <a:srgbClr val="686E7C"/>
                </a:solidFill>
                <a:effectLst/>
                <a:latin typeface="Raleway" pitchFamily="2" charset="0"/>
              </a:rPr>
              <a:t>LandingAI</a:t>
            </a:r>
            <a:endParaRPr kumimoji="1" lang="zh-CN" altLang="en-US" sz="1800" b="1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E9128A-E180-9CF7-EA59-922A7C7F5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7" r="8851"/>
          <a:stretch/>
        </p:blipFill>
        <p:spPr>
          <a:xfrm>
            <a:off x="12370279" y="3326456"/>
            <a:ext cx="4451232" cy="25863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432BAA9-3545-A738-9606-F78AADB0CC96}"/>
              </a:ext>
            </a:extLst>
          </p:cNvPr>
          <p:cNvSpPr txBox="1"/>
          <p:nvPr/>
        </p:nvSpPr>
        <p:spPr>
          <a:xfrm>
            <a:off x="3135895" y="511767"/>
            <a:ext cx="5920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>
                <a:latin typeface="+mn-ea"/>
              </a:rPr>
              <a:t>What</a:t>
            </a:r>
            <a:r>
              <a:rPr kumimoji="1" lang="zh-CN" altLang="en-US" sz="4000" b="1">
                <a:latin typeface="+mn-ea"/>
              </a:rPr>
              <a:t> </a:t>
            </a:r>
            <a:r>
              <a:rPr kumimoji="1" lang="en-US" altLang="zh-CN" sz="4000" b="1">
                <a:latin typeface="+mn-ea"/>
              </a:rPr>
              <a:t>is</a:t>
            </a:r>
            <a:r>
              <a:rPr kumimoji="1" lang="zh-CN" altLang="en-US" sz="4000" b="1">
                <a:latin typeface="+mn-ea"/>
              </a:rPr>
              <a:t> </a:t>
            </a:r>
            <a:r>
              <a:rPr kumimoji="1" lang="en-US" altLang="zh-CN" sz="4000" b="1">
                <a:latin typeface="+mn-ea"/>
              </a:rPr>
              <a:t>Data-Centric</a:t>
            </a:r>
            <a:r>
              <a:rPr kumimoji="1" lang="zh-CN" altLang="en-US" sz="4000" b="1">
                <a:latin typeface="+mn-ea"/>
              </a:rPr>
              <a:t> </a:t>
            </a:r>
            <a:r>
              <a:rPr kumimoji="1" lang="en-US" altLang="zh-CN" sz="4000" b="1">
                <a:latin typeface="+mn-ea"/>
              </a:rPr>
              <a:t>AI?</a:t>
            </a:r>
            <a:endParaRPr kumimoji="1" lang="zh-CN" altLang="en-US" sz="4000" b="1">
              <a:latin typeface="+mn-ea"/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9F527179-51B6-C887-FF99-3BE558586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160" y="312173"/>
            <a:ext cx="2692122" cy="1860665"/>
          </a:xfrm>
          <a:prstGeom prst="rect">
            <a:avLst/>
          </a:prstGeom>
        </p:spPr>
      </p:pic>
      <p:pic>
        <p:nvPicPr>
          <p:cNvPr id="2" name="Picture 2" descr="Home | CUHK-Shenzhen">
            <a:extLst>
              <a:ext uri="{FF2B5EF4-FFF2-40B4-BE49-F238E27FC236}">
                <a16:creationId xmlns:a16="http://schemas.microsoft.com/office/drawing/2014/main" id="{CDD70008-DEC8-3B2E-646E-39DF832D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AD48004-38B8-4796-886A-F2BE6B508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302" y="2172838"/>
            <a:ext cx="10701395" cy="24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1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93F95028-E211-15BE-9625-C9850F8CEBD4}"/>
              </a:ext>
            </a:extLst>
          </p:cNvPr>
          <p:cNvSpPr/>
          <p:nvPr/>
        </p:nvSpPr>
        <p:spPr>
          <a:xfrm>
            <a:off x="575285" y="2925907"/>
            <a:ext cx="3360874" cy="21519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21A6D398-9D4A-4A26-480D-AB90048B7A2B}"/>
              </a:ext>
            </a:extLst>
          </p:cNvPr>
          <p:cNvSpPr/>
          <p:nvPr/>
        </p:nvSpPr>
        <p:spPr>
          <a:xfrm>
            <a:off x="714564" y="3354818"/>
            <a:ext cx="1476606" cy="738788"/>
          </a:xfrm>
          <a:prstGeom prst="roundRect">
            <a:avLst/>
          </a:prstGeom>
          <a:solidFill>
            <a:srgbClr val="E3F3FD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32BAA9-3545-A738-9606-F78AADB0CC96}"/>
              </a:ext>
            </a:extLst>
          </p:cNvPr>
          <p:cNvSpPr txBox="1"/>
          <p:nvPr/>
        </p:nvSpPr>
        <p:spPr>
          <a:xfrm>
            <a:off x="2541982" y="521471"/>
            <a:ext cx="7108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>
                <a:latin typeface="+mn-ea"/>
              </a:rPr>
              <a:t>Challenges</a:t>
            </a:r>
            <a:r>
              <a:rPr kumimoji="1" lang="zh-CN" altLang="en-US" sz="4000" b="1">
                <a:latin typeface="+mn-ea"/>
              </a:rPr>
              <a:t> </a:t>
            </a:r>
            <a:r>
              <a:rPr kumimoji="1" lang="en-US" altLang="zh-CN" sz="4000" b="1">
                <a:latin typeface="+mn-ea"/>
              </a:rPr>
              <a:t>of</a:t>
            </a:r>
            <a:r>
              <a:rPr kumimoji="1" lang="zh-CN" altLang="en-US" sz="4000" b="1">
                <a:latin typeface="+mn-ea"/>
              </a:rPr>
              <a:t> </a:t>
            </a:r>
            <a:r>
              <a:rPr kumimoji="1" lang="en-US" altLang="zh-CN" sz="4000" b="1">
                <a:latin typeface="+mn-ea"/>
              </a:rPr>
              <a:t>Data-Centric</a:t>
            </a:r>
            <a:r>
              <a:rPr kumimoji="1" lang="zh-CN" altLang="en-US" sz="4000" b="1">
                <a:latin typeface="+mn-ea"/>
              </a:rPr>
              <a:t> </a:t>
            </a:r>
            <a:r>
              <a:rPr kumimoji="1" lang="en-US" altLang="zh-CN" sz="4000" b="1">
                <a:latin typeface="+mn-ea"/>
              </a:rPr>
              <a:t>AI</a:t>
            </a:r>
            <a:endParaRPr kumimoji="1" lang="zh-CN" altLang="en-US" sz="4000" b="1"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CE5666-7F34-53F1-A7E6-C3ECEB177081}"/>
              </a:ext>
            </a:extLst>
          </p:cNvPr>
          <p:cNvSpPr txBox="1"/>
          <p:nvPr/>
        </p:nvSpPr>
        <p:spPr>
          <a:xfrm>
            <a:off x="1820333" y="1608667"/>
            <a:ext cx="875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/>
              <a:t>I</a:t>
            </a:r>
            <a:r>
              <a:rPr kumimoji="1" lang="en" altLang="zh-CN" sz="2400"/>
              <a:t>n the real world, dataset can be susceptible to undesirable flaws</a:t>
            </a:r>
            <a:r>
              <a:rPr kumimoji="1" lang="en-US" altLang="zh-CN" sz="2400"/>
              <a:t>.</a:t>
            </a:r>
            <a:endParaRPr kumimoji="1" lang="zh-CN" altLang="en-US" sz="2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BEA7B3-FA42-4E6C-643A-5960D3131906}"/>
              </a:ext>
            </a:extLst>
          </p:cNvPr>
          <p:cNvSpPr/>
          <p:nvPr/>
        </p:nvSpPr>
        <p:spPr>
          <a:xfrm>
            <a:off x="5018919" y="6089836"/>
            <a:ext cx="1851228" cy="461665"/>
          </a:xfrm>
          <a:prstGeom prst="rect">
            <a:avLst/>
          </a:prstGeom>
          <a:solidFill>
            <a:srgbClr val="FFEB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i="1">
                <a:solidFill>
                  <a:schemeClr val="tx1"/>
                </a:solidFill>
              </a:rPr>
              <a:t>Dirty</a:t>
            </a:r>
            <a:r>
              <a:rPr kumimoji="1" lang="zh-CN" altLang="en-US" sz="2000" b="1" i="1">
                <a:solidFill>
                  <a:schemeClr val="tx1"/>
                </a:solidFill>
              </a:rPr>
              <a:t> </a:t>
            </a:r>
            <a:r>
              <a:rPr kumimoji="1" lang="en-US" altLang="zh-CN" sz="2000" b="1" i="1">
                <a:solidFill>
                  <a:schemeClr val="tx1"/>
                </a:solidFill>
              </a:rPr>
              <a:t>Samples</a:t>
            </a:r>
            <a:endParaRPr kumimoji="1" lang="zh-CN" altLang="en-US" sz="2000" b="1" i="1">
              <a:solidFill>
                <a:schemeClr val="tx1"/>
              </a:solidFill>
            </a:endParaRPr>
          </a:p>
        </p:txBody>
      </p:sp>
      <p:cxnSp>
        <p:nvCxnSpPr>
          <p:cNvPr id="14" name="肘形连接符 13">
            <a:extLst>
              <a:ext uri="{FF2B5EF4-FFF2-40B4-BE49-F238E27FC236}">
                <a16:creationId xmlns:a16="http://schemas.microsoft.com/office/drawing/2014/main" id="{8310A996-E30D-1D49-0F4B-AA1EEAE5DEC6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rot="16200000" flipH="1">
            <a:off x="3594143" y="3739445"/>
            <a:ext cx="1011969" cy="368881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>
            <a:extLst>
              <a:ext uri="{FF2B5EF4-FFF2-40B4-BE49-F238E27FC236}">
                <a16:creationId xmlns:a16="http://schemas.microsoft.com/office/drawing/2014/main" id="{C75D61DB-66F5-5844-50C9-BCCB2639F2D1}"/>
              </a:ext>
            </a:extLst>
          </p:cNvPr>
          <p:cNvCxnSpPr>
            <a:cxnSpLocks/>
            <a:stCxn id="40" idx="2"/>
            <a:endCxn id="5" idx="0"/>
          </p:cNvCxnSpPr>
          <p:nvPr/>
        </p:nvCxnSpPr>
        <p:spPr>
          <a:xfrm rot="5400000">
            <a:off x="5438548" y="5583850"/>
            <a:ext cx="1011972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6DB59FC6-B49F-7D40-2AB8-1BF8E0B41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27" y="3429672"/>
            <a:ext cx="580668" cy="580668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D45FAE0-54FC-D344-C33E-566DD368528A}"/>
              </a:ext>
            </a:extLst>
          </p:cNvPr>
          <p:cNvSpPr/>
          <p:nvPr/>
        </p:nvSpPr>
        <p:spPr>
          <a:xfrm>
            <a:off x="1526225" y="3592781"/>
            <a:ext cx="551882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4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cat</a:t>
            </a:r>
            <a:endParaRPr lang="zh-CN" altLang="en-US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C70B85C3-1A11-F50D-16E6-455B9F097CDE}"/>
              </a:ext>
            </a:extLst>
          </p:cNvPr>
          <p:cNvSpPr/>
          <p:nvPr/>
        </p:nvSpPr>
        <p:spPr>
          <a:xfrm>
            <a:off x="2330449" y="3354818"/>
            <a:ext cx="1476606" cy="738788"/>
          </a:xfrm>
          <a:prstGeom prst="roundRect">
            <a:avLst/>
          </a:prstGeom>
          <a:solidFill>
            <a:srgbClr val="E3F3FD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: 圆角 11">
            <a:extLst>
              <a:ext uri="{FF2B5EF4-FFF2-40B4-BE49-F238E27FC236}">
                <a16:creationId xmlns:a16="http://schemas.microsoft.com/office/drawing/2014/main" id="{7D445C9C-0F8E-BC09-1B17-93D2330C5CF1}"/>
              </a:ext>
            </a:extLst>
          </p:cNvPr>
          <p:cNvSpPr/>
          <p:nvPr/>
        </p:nvSpPr>
        <p:spPr>
          <a:xfrm>
            <a:off x="3053473" y="3592781"/>
            <a:ext cx="686529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8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automobile</a:t>
            </a:r>
            <a:endParaRPr lang="zh-CN" altLang="en-US" sz="1000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6D419AD7-B817-12CC-DD23-52304AD3AB11}"/>
              </a:ext>
            </a:extLst>
          </p:cNvPr>
          <p:cNvSpPr/>
          <p:nvPr/>
        </p:nvSpPr>
        <p:spPr>
          <a:xfrm>
            <a:off x="714564" y="4216342"/>
            <a:ext cx="1476606" cy="738788"/>
          </a:xfrm>
          <a:prstGeom prst="roundRect">
            <a:avLst/>
          </a:prstGeom>
          <a:solidFill>
            <a:srgbClr val="E3F3FD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: 圆角 11">
            <a:extLst>
              <a:ext uri="{FF2B5EF4-FFF2-40B4-BE49-F238E27FC236}">
                <a16:creationId xmlns:a16="http://schemas.microsoft.com/office/drawing/2014/main" id="{0F2E329A-8CA9-1EC2-703C-0A0A4A0BD100}"/>
              </a:ext>
            </a:extLst>
          </p:cNvPr>
          <p:cNvSpPr/>
          <p:nvPr/>
        </p:nvSpPr>
        <p:spPr>
          <a:xfrm>
            <a:off x="1526225" y="4454305"/>
            <a:ext cx="551882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4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bird</a:t>
            </a:r>
            <a:endParaRPr lang="zh-CN" altLang="en-US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60F272C4-AD09-28A0-5898-D5D7A9629FE8}"/>
              </a:ext>
            </a:extLst>
          </p:cNvPr>
          <p:cNvSpPr/>
          <p:nvPr/>
        </p:nvSpPr>
        <p:spPr>
          <a:xfrm>
            <a:off x="2330449" y="4216342"/>
            <a:ext cx="1476606" cy="738788"/>
          </a:xfrm>
          <a:prstGeom prst="roundRect">
            <a:avLst/>
          </a:prstGeom>
          <a:solidFill>
            <a:srgbClr val="E3F3FD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: 圆角 11">
            <a:extLst>
              <a:ext uri="{FF2B5EF4-FFF2-40B4-BE49-F238E27FC236}">
                <a16:creationId xmlns:a16="http://schemas.microsoft.com/office/drawing/2014/main" id="{C33D91C7-2171-BAB8-0BE4-C77CCDD73CC0}"/>
              </a:ext>
            </a:extLst>
          </p:cNvPr>
          <p:cNvSpPr/>
          <p:nvPr/>
        </p:nvSpPr>
        <p:spPr>
          <a:xfrm>
            <a:off x="3142110" y="4454305"/>
            <a:ext cx="551882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4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dog</a:t>
            </a:r>
            <a:endParaRPr lang="zh-CN" altLang="en-US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237D1CA-F448-82AC-A897-55A9F99E8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519" y="3456286"/>
            <a:ext cx="554054" cy="55405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F0AEF5-58CC-500D-5465-5B698EB33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26" y="4297812"/>
            <a:ext cx="574051" cy="57405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B84E87C-A886-D52F-E321-1613D3438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519" y="4345531"/>
            <a:ext cx="526332" cy="52633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46B7C2CE-0980-34D4-7BB1-615E9609841F}"/>
              </a:ext>
            </a:extLst>
          </p:cNvPr>
          <p:cNvSpPr txBox="1"/>
          <p:nvPr/>
        </p:nvSpPr>
        <p:spPr>
          <a:xfrm>
            <a:off x="1507761" y="291617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/>
              <a:t>Noisy</a:t>
            </a:r>
            <a:r>
              <a:rPr kumimoji="1" lang="zh-CN" altLang="en-US" b="1"/>
              <a:t> </a:t>
            </a:r>
            <a:r>
              <a:rPr kumimoji="1" lang="en-US" altLang="zh-CN" b="1"/>
              <a:t>Labels</a:t>
            </a:r>
            <a:endParaRPr kumimoji="1" lang="zh-CN" altLang="en-US" b="1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96FB581-377B-AFA8-F36F-8D3AFAD89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81" y="2362900"/>
            <a:ext cx="479740" cy="47974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DC4E1C89-386C-975A-ED72-98DD49D80140}"/>
              </a:ext>
            </a:extLst>
          </p:cNvPr>
          <p:cNvSpPr txBox="1"/>
          <p:nvPr/>
        </p:nvSpPr>
        <p:spPr>
          <a:xfrm>
            <a:off x="1433859" y="2437594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Crowdsourcing</a:t>
            </a:r>
            <a:endParaRPr kumimoji="1"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6BB6824-7F33-DFDC-E321-79298D9C655F}"/>
              </a:ext>
            </a:extLst>
          </p:cNvPr>
          <p:cNvSpPr/>
          <p:nvPr/>
        </p:nvSpPr>
        <p:spPr>
          <a:xfrm>
            <a:off x="4264097" y="2925904"/>
            <a:ext cx="3360874" cy="21519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4423E857-BFF0-C967-F914-E7075B6BEBFF}"/>
              </a:ext>
            </a:extLst>
          </p:cNvPr>
          <p:cNvSpPr/>
          <p:nvPr/>
        </p:nvSpPr>
        <p:spPr>
          <a:xfrm>
            <a:off x="4403376" y="3354815"/>
            <a:ext cx="1476606" cy="738788"/>
          </a:xfrm>
          <a:prstGeom prst="roundRect">
            <a:avLst/>
          </a:prstGeom>
          <a:solidFill>
            <a:srgbClr val="FFF3E0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: 圆角 11">
            <a:extLst>
              <a:ext uri="{FF2B5EF4-FFF2-40B4-BE49-F238E27FC236}">
                <a16:creationId xmlns:a16="http://schemas.microsoft.com/office/drawing/2014/main" id="{EB1FFEFC-1734-3D4C-F1A5-9BB9B0EFBB76}"/>
              </a:ext>
            </a:extLst>
          </p:cNvPr>
          <p:cNvSpPr/>
          <p:nvPr/>
        </p:nvSpPr>
        <p:spPr>
          <a:xfrm>
            <a:off x="5160833" y="3592778"/>
            <a:ext cx="644248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0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airplane</a:t>
            </a:r>
            <a:endParaRPr lang="zh-CN" altLang="en-US" sz="1100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195CD027-3928-34EE-A500-89072B18E8C8}"/>
              </a:ext>
            </a:extLst>
          </p:cNvPr>
          <p:cNvSpPr/>
          <p:nvPr/>
        </p:nvSpPr>
        <p:spPr>
          <a:xfrm>
            <a:off x="6019261" y="3354815"/>
            <a:ext cx="1476606" cy="738788"/>
          </a:xfrm>
          <a:prstGeom prst="roundRect">
            <a:avLst/>
          </a:prstGeom>
          <a:solidFill>
            <a:srgbClr val="FFF3E0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E7522DA2-5962-E3D0-315C-A2EA111CD44E}"/>
              </a:ext>
            </a:extLst>
          </p:cNvPr>
          <p:cNvSpPr/>
          <p:nvPr/>
        </p:nvSpPr>
        <p:spPr>
          <a:xfrm>
            <a:off x="4403376" y="4216339"/>
            <a:ext cx="1476606" cy="738788"/>
          </a:xfrm>
          <a:prstGeom prst="roundRect">
            <a:avLst/>
          </a:prstGeom>
          <a:solidFill>
            <a:srgbClr val="FFF3E0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68A7DE76-8201-3BF2-D1B4-D9039601AEF0}"/>
              </a:ext>
            </a:extLst>
          </p:cNvPr>
          <p:cNvSpPr/>
          <p:nvPr/>
        </p:nvSpPr>
        <p:spPr>
          <a:xfrm>
            <a:off x="6019261" y="4216339"/>
            <a:ext cx="1476606" cy="738788"/>
          </a:xfrm>
          <a:prstGeom prst="roundRect">
            <a:avLst/>
          </a:prstGeom>
          <a:solidFill>
            <a:srgbClr val="FFF3E0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71DC158-2D8C-A90E-B36F-60054DB3CCCB}"/>
              </a:ext>
            </a:extLst>
          </p:cNvPr>
          <p:cNvSpPr txBox="1"/>
          <p:nvPr/>
        </p:nvSpPr>
        <p:spPr>
          <a:xfrm>
            <a:off x="4899215" y="2934749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/>
              <a:t>Poisoned</a:t>
            </a:r>
            <a:r>
              <a:rPr kumimoji="1" lang="zh-CN" altLang="en-US" b="1"/>
              <a:t> </a:t>
            </a:r>
            <a:r>
              <a:rPr kumimoji="1" lang="en-US" altLang="zh-CN" b="1"/>
              <a:t>Samples</a:t>
            </a:r>
            <a:endParaRPr kumimoji="1" lang="zh-CN" altLang="en-US" b="1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A7CA7435-38BB-EF7B-B921-E02B2475DDF3}"/>
              </a:ext>
            </a:extLst>
          </p:cNvPr>
          <p:cNvSpPr txBox="1"/>
          <p:nvPr/>
        </p:nvSpPr>
        <p:spPr>
          <a:xfrm>
            <a:off x="5122671" y="2437591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Backdoor</a:t>
            </a:r>
            <a:r>
              <a:rPr kumimoji="1" lang="zh-CN" altLang="en-US"/>
              <a:t> </a:t>
            </a:r>
            <a:r>
              <a:rPr kumimoji="1" lang="en-US" altLang="zh-CN"/>
              <a:t>Attack</a:t>
            </a:r>
            <a:endParaRPr kumimoji="1" lang="zh-CN" altLang="en-US"/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B3E1B542-EA58-37BB-1B73-44EF4CCD1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4238" y="2362897"/>
            <a:ext cx="479740" cy="47974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A30AFE0E-C25A-690F-EE72-0C6D2F5E0A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051" y="3465515"/>
            <a:ext cx="551882" cy="551882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4E60421A-7430-C5B0-14D9-543180BF9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3216" y="3459298"/>
            <a:ext cx="562124" cy="562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26ED35C8-37F9-7D57-63E8-BF37D2758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0908" y="4304927"/>
            <a:ext cx="571066" cy="5710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CC04129B-DDDF-AF00-BD93-20B34C628C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6568" y="4304927"/>
            <a:ext cx="548772" cy="548772"/>
          </a:xfrm>
          <a:prstGeom prst="rect">
            <a:avLst/>
          </a:prstGeom>
        </p:spPr>
      </p:pic>
      <p:sp>
        <p:nvSpPr>
          <p:cNvPr id="66" name="矩形 65">
            <a:extLst>
              <a:ext uri="{FF2B5EF4-FFF2-40B4-BE49-F238E27FC236}">
                <a16:creationId xmlns:a16="http://schemas.microsoft.com/office/drawing/2014/main" id="{FAE57688-4773-D6B6-737E-7A31097C714F}"/>
              </a:ext>
            </a:extLst>
          </p:cNvPr>
          <p:cNvSpPr/>
          <p:nvPr/>
        </p:nvSpPr>
        <p:spPr>
          <a:xfrm>
            <a:off x="4977933" y="3908393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F516A0E-A218-2A10-FEB4-1D3C8B0D4F4B}"/>
              </a:ext>
            </a:extLst>
          </p:cNvPr>
          <p:cNvSpPr/>
          <p:nvPr/>
        </p:nvSpPr>
        <p:spPr>
          <a:xfrm>
            <a:off x="6577340" y="392079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D68680F-B7F5-DA08-A865-A75DA12068F5}"/>
              </a:ext>
            </a:extLst>
          </p:cNvPr>
          <p:cNvSpPr/>
          <p:nvPr/>
        </p:nvSpPr>
        <p:spPr>
          <a:xfrm>
            <a:off x="6577340" y="47457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4A1F3454-FD02-18A4-5136-8B59712B2DB1}"/>
              </a:ext>
            </a:extLst>
          </p:cNvPr>
          <p:cNvSpPr/>
          <p:nvPr/>
        </p:nvSpPr>
        <p:spPr>
          <a:xfrm>
            <a:off x="5004526" y="4775361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矩形: 圆角 11">
            <a:extLst>
              <a:ext uri="{FF2B5EF4-FFF2-40B4-BE49-F238E27FC236}">
                <a16:creationId xmlns:a16="http://schemas.microsoft.com/office/drawing/2014/main" id="{193C4835-43A8-1339-0732-F83A4D027C9F}"/>
              </a:ext>
            </a:extLst>
          </p:cNvPr>
          <p:cNvSpPr/>
          <p:nvPr/>
        </p:nvSpPr>
        <p:spPr>
          <a:xfrm>
            <a:off x="6768479" y="3613135"/>
            <a:ext cx="644248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0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airplane</a:t>
            </a:r>
            <a:endParaRPr lang="zh-CN" altLang="en-US" sz="1100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3" name="矩形: 圆角 11">
            <a:extLst>
              <a:ext uri="{FF2B5EF4-FFF2-40B4-BE49-F238E27FC236}">
                <a16:creationId xmlns:a16="http://schemas.microsoft.com/office/drawing/2014/main" id="{54F3C48C-7844-41FE-7A0C-B3012CDEE6CC}"/>
              </a:ext>
            </a:extLst>
          </p:cNvPr>
          <p:cNvSpPr/>
          <p:nvPr/>
        </p:nvSpPr>
        <p:spPr>
          <a:xfrm>
            <a:off x="5160833" y="4481469"/>
            <a:ext cx="644248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0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airplane</a:t>
            </a:r>
            <a:endParaRPr lang="zh-CN" altLang="en-US" sz="1100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4" name="矩形: 圆角 11">
            <a:extLst>
              <a:ext uri="{FF2B5EF4-FFF2-40B4-BE49-F238E27FC236}">
                <a16:creationId xmlns:a16="http://schemas.microsoft.com/office/drawing/2014/main" id="{A055D03B-7781-64C3-D6E5-DCFD07DDC438}"/>
              </a:ext>
            </a:extLst>
          </p:cNvPr>
          <p:cNvSpPr/>
          <p:nvPr/>
        </p:nvSpPr>
        <p:spPr>
          <a:xfrm>
            <a:off x="6786686" y="4484130"/>
            <a:ext cx="644248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0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airplane</a:t>
            </a:r>
            <a:endParaRPr lang="zh-CN" altLang="en-US" sz="1100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C99B49F3-F5CF-E54B-1CBD-45D43213F3EC}"/>
              </a:ext>
            </a:extLst>
          </p:cNvPr>
          <p:cNvSpPr/>
          <p:nvPr/>
        </p:nvSpPr>
        <p:spPr>
          <a:xfrm>
            <a:off x="7953604" y="2925907"/>
            <a:ext cx="3360874" cy="21519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圆角矩形 78">
            <a:extLst>
              <a:ext uri="{FF2B5EF4-FFF2-40B4-BE49-F238E27FC236}">
                <a16:creationId xmlns:a16="http://schemas.microsoft.com/office/drawing/2014/main" id="{9337CD1D-606A-E2AC-5A56-394A5DC69937}"/>
              </a:ext>
            </a:extLst>
          </p:cNvPr>
          <p:cNvSpPr/>
          <p:nvPr/>
        </p:nvSpPr>
        <p:spPr>
          <a:xfrm>
            <a:off x="8092883" y="3354818"/>
            <a:ext cx="1476606" cy="738788"/>
          </a:xfrm>
          <a:prstGeom prst="roundRect">
            <a:avLst/>
          </a:prstGeom>
          <a:solidFill>
            <a:srgbClr val="FFF3E0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0" name="矩形: 圆角 11">
            <a:extLst>
              <a:ext uri="{FF2B5EF4-FFF2-40B4-BE49-F238E27FC236}">
                <a16:creationId xmlns:a16="http://schemas.microsoft.com/office/drawing/2014/main" id="{D83EBFF4-7234-08C5-4EBD-448107FBA8DD}"/>
              </a:ext>
            </a:extLst>
          </p:cNvPr>
          <p:cNvSpPr/>
          <p:nvPr/>
        </p:nvSpPr>
        <p:spPr>
          <a:xfrm>
            <a:off x="8850340" y="3592781"/>
            <a:ext cx="644248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0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airplane</a:t>
            </a:r>
            <a:endParaRPr lang="zh-CN" altLang="en-US" sz="1100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3" name="圆角矩形 82">
            <a:extLst>
              <a:ext uri="{FF2B5EF4-FFF2-40B4-BE49-F238E27FC236}">
                <a16:creationId xmlns:a16="http://schemas.microsoft.com/office/drawing/2014/main" id="{58913912-F24C-B9E2-65EE-440CD9DBD9E7}"/>
              </a:ext>
            </a:extLst>
          </p:cNvPr>
          <p:cNvSpPr/>
          <p:nvPr/>
        </p:nvSpPr>
        <p:spPr>
          <a:xfrm>
            <a:off x="9708768" y="4216342"/>
            <a:ext cx="1476606" cy="738788"/>
          </a:xfrm>
          <a:prstGeom prst="roundRect">
            <a:avLst/>
          </a:prstGeom>
          <a:solidFill>
            <a:srgbClr val="FFF3E0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D456632E-8C7B-F472-85A5-F97DF6F53444}"/>
              </a:ext>
            </a:extLst>
          </p:cNvPr>
          <p:cNvSpPr txBox="1"/>
          <p:nvPr/>
        </p:nvSpPr>
        <p:spPr>
          <a:xfrm>
            <a:off x="8775440" y="2916178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/>
              <a:t>Hybrid</a:t>
            </a:r>
            <a:r>
              <a:rPr kumimoji="1" lang="zh-CN" altLang="en-US" b="1"/>
              <a:t> </a:t>
            </a:r>
            <a:r>
              <a:rPr kumimoji="1" lang="en-US" altLang="zh-CN" b="1"/>
              <a:t>Samples</a:t>
            </a:r>
            <a:endParaRPr kumimoji="1" lang="zh-CN" altLang="en-US" b="1"/>
          </a:p>
        </p:txBody>
      </p:sp>
      <p:pic>
        <p:nvPicPr>
          <p:cNvPr id="87" name="图片 86">
            <a:extLst>
              <a:ext uri="{FF2B5EF4-FFF2-40B4-BE49-F238E27FC236}">
                <a16:creationId xmlns:a16="http://schemas.microsoft.com/office/drawing/2014/main" id="{9301FCB0-5050-436B-C352-B0C5A63286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558" y="3465518"/>
            <a:ext cx="551882" cy="551882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65E6719B-AB0B-04F3-C0FD-767AB0F763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6075" y="4304930"/>
            <a:ext cx="548772" cy="548772"/>
          </a:xfrm>
          <a:prstGeom prst="rect">
            <a:avLst/>
          </a:prstGeom>
        </p:spPr>
      </p:pic>
      <p:sp>
        <p:nvSpPr>
          <p:cNvPr id="91" name="矩形 90">
            <a:extLst>
              <a:ext uri="{FF2B5EF4-FFF2-40B4-BE49-F238E27FC236}">
                <a16:creationId xmlns:a16="http://schemas.microsoft.com/office/drawing/2014/main" id="{89CFD5F3-F76F-A422-DA02-4DDE2DF9C07C}"/>
              </a:ext>
            </a:extLst>
          </p:cNvPr>
          <p:cNvSpPr/>
          <p:nvPr/>
        </p:nvSpPr>
        <p:spPr>
          <a:xfrm>
            <a:off x="8667440" y="3908396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0FD53905-CCA3-14D9-F502-B14E3AB88553}"/>
              </a:ext>
            </a:extLst>
          </p:cNvPr>
          <p:cNvSpPr/>
          <p:nvPr/>
        </p:nvSpPr>
        <p:spPr>
          <a:xfrm>
            <a:off x="10266847" y="4745703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矩形: 圆角 11">
            <a:extLst>
              <a:ext uri="{FF2B5EF4-FFF2-40B4-BE49-F238E27FC236}">
                <a16:creationId xmlns:a16="http://schemas.microsoft.com/office/drawing/2014/main" id="{BCA66516-9CB9-2EBB-6FFE-940B877EA33C}"/>
              </a:ext>
            </a:extLst>
          </p:cNvPr>
          <p:cNvSpPr/>
          <p:nvPr/>
        </p:nvSpPr>
        <p:spPr>
          <a:xfrm>
            <a:off x="10476193" y="4484133"/>
            <a:ext cx="644248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0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airplane</a:t>
            </a:r>
            <a:endParaRPr lang="zh-CN" altLang="en-US" sz="1100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9" name="圆角矩形 98">
            <a:extLst>
              <a:ext uri="{FF2B5EF4-FFF2-40B4-BE49-F238E27FC236}">
                <a16:creationId xmlns:a16="http://schemas.microsoft.com/office/drawing/2014/main" id="{5BF19D10-E1EB-E5BD-80D1-5EECB127D211}"/>
              </a:ext>
            </a:extLst>
          </p:cNvPr>
          <p:cNvSpPr/>
          <p:nvPr/>
        </p:nvSpPr>
        <p:spPr>
          <a:xfrm>
            <a:off x="9654981" y="3354815"/>
            <a:ext cx="1476606" cy="738788"/>
          </a:xfrm>
          <a:prstGeom prst="roundRect">
            <a:avLst/>
          </a:prstGeom>
          <a:solidFill>
            <a:srgbClr val="E3F3FD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B083D011-694C-4C4B-A71B-FC5952E2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844" y="3429669"/>
            <a:ext cx="580668" cy="580668"/>
          </a:xfrm>
          <a:prstGeom prst="rect">
            <a:avLst/>
          </a:prstGeom>
        </p:spPr>
      </p:pic>
      <p:sp>
        <p:nvSpPr>
          <p:cNvPr id="101" name="矩形: 圆角 11">
            <a:extLst>
              <a:ext uri="{FF2B5EF4-FFF2-40B4-BE49-F238E27FC236}">
                <a16:creationId xmlns:a16="http://schemas.microsoft.com/office/drawing/2014/main" id="{142A3F75-10B2-4509-50BA-6AF79A005D01}"/>
              </a:ext>
            </a:extLst>
          </p:cNvPr>
          <p:cNvSpPr/>
          <p:nvPr/>
        </p:nvSpPr>
        <p:spPr>
          <a:xfrm>
            <a:off x="10466642" y="3592778"/>
            <a:ext cx="551882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4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cat</a:t>
            </a:r>
            <a:endParaRPr lang="zh-CN" altLang="en-US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0E67A3D2-26EF-98E6-5D75-CD63209106CF}"/>
              </a:ext>
            </a:extLst>
          </p:cNvPr>
          <p:cNvSpPr/>
          <p:nvPr/>
        </p:nvSpPr>
        <p:spPr>
          <a:xfrm>
            <a:off x="8103058" y="4216339"/>
            <a:ext cx="1476606" cy="738788"/>
          </a:xfrm>
          <a:prstGeom prst="roundRect">
            <a:avLst/>
          </a:prstGeom>
          <a:solidFill>
            <a:srgbClr val="E3F3FD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矩形: 圆角 11">
            <a:extLst>
              <a:ext uri="{FF2B5EF4-FFF2-40B4-BE49-F238E27FC236}">
                <a16:creationId xmlns:a16="http://schemas.microsoft.com/office/drawing/2014/main" id="{24E56251-31C3-B9CB-5A60-015A5EE8C0B9}"/>
              </a:ext>
            </a:extLst>
          </p:cNvPr>
          <p:cNvSpPr/>
          <p:nvPr/>
        </p:nvSpPr>
        <p:spPr>
          <a:xfrm>
            <a:off x="8914719" y="4454302"/>
            <a:ext cx="551882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4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bird</a:t>
            </a:r>
            <a:endParaRPr lang="zh-CN" altLang="en-US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04" name="图片 103">
            <a:extLst>
              <a:ext uri="{FF2B5EF4-FFF2-40B4-BE49-F238E27FC236}">
                <a16:creationId xmlns:a16="http://schemas.microsoft.com/office/drawing/2014/main" id="{1891B52F-1D55-6D12-A9E6-2FAF5166D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920" y="4297809"/>
            <a:ext cx="574051" cy="574051"/>
          </a:xfrm>
          <a:prstGeom prst="rect">
            <a:avLst/>
          </a:prstGeom>
        </p:spPr>
      </p:pic>
      <p:cxnSp>
        <p:nvCxnSpPr>
          <p:cNvPr id="105" name="肘形连接符 104">
            <a:extLst>
              <a:ext uri="{FF2B5EF4-FFF2-40B4-BE49-F238E27FC236}">
                <a16:creationId xmlns:a16="http://schemas.microsoft.com/office/drawing/2014/main" id="{249D17E4-FBCA-6B5D-94A3-F8AEC3DEFBAC}"/>
              </a:ext>
            </a:extLst>
          </p:cNvPr>
          <p:cNvCxnSpPr>
            <a:cxnSpLocks/>
            <a:stCxn id="78" idx="2"/>
            <a:endCxn id="5" idx="0"/>
          </p:cNvCxnSpPr>
          <p:nvPr/>
        </p:nvCxnSpPr>
        <p:spPr>
          <a:xfrm rot="5400000">
            <a:off x="7283303" y="3739097"/>
            <a:ext cx="1011969" cy="36895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文本框 110">
            <a:extLst>
              <a:ext uri="{FF2B5EF4-FFF2-40B4-BE49-F238E27FC236}">
                <a16:creationId xmlns:a16="http://schemas.microsoft.com/office/drawing/2014/main" id="{A0CD5664-1EEC-4928-E1E0-6DAB1160AE04}"/>
              </a:ext>
            </a:extLst>
          </p:cNvPr>
          <p:cNvSpPr txBox="1"/>
          <p:nvPr/>
        </p:nvSpPr>
        <p:spPr>
          <a:xfrm>
            <a:off x="8277740" y="2470640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More</a:t>
            </a:r>
            <a:r>
              <a:rPr kumimoji="1" lang="zh-CN" altLang="en-US"/>
              <a:t> </a:t>
            </a:r>
            <a:r>
              <a:rPr kumimoji="1" lang="en-US" altLang="zh-CN"/>
              <a:t>Challenging</a:t>
            </a:r>
            <a:r>
              <a:rPr kumimoji="1" lang="zh-CN" altLang="en-US"/>
              <a:t> </a:t>
            </a:r>
            <a:r>
              <a:rPr kumimoji="1" lang="en-US" altLang="zh-CN"/>
              <a:t>Setting</a:t>
            </a:r>
            <a:endParaRPr kumimoji="1" lang="zh-CN" altLang="en-US"/>
          </a:p>
        </p:txBody>
      </p:sp>
      <p:pic>
        <p:nvPicPr>
          <p:cNvPr id="112" name="Picture 2" descr="Home | CUHK-Shenzhen">
            <a:extLst>
              <a:ext uri="{FF2B5EF4-FFF2-40B4-BE49-F238E27FC236}">
                <a16:creationId xmlns:a16="http://schemas.microsoft.com/office/drawing/2014/main" id="{C6AF9D4E-805F-5913-DE25-1520AF7A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48" grpId="0" animBg="1"/>
      <p:bldP spid="53" grpId="0"/>
      <p:bldP spid="55" grpId="0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  <p:bldP spid="83" grpId="0" animBg="1"/>
      <p:bldP spid="84" grpId="0"/>
      <p:bldP spid="91" grpId="0" animBg="1"/>
      <p:bldP spid="93" grpId="0" animBg="1"/>
      <p:bldP spid="97" grpId="0" animBg="1"/>
      <p:bldP spid="99" grpId="0" animBg="1"/>
      <p:bldP spid="101" grpId="0" animBg="1"/>
      <p:bldP spid="102" grpId="0" animBg="1"/>
      <p:bldP spid="103" grpId="0" animBg="1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extLst>
              <a:ext uri="{FF2B5EF4-FFF2-40B4-BE49-F238E27FC236}">
                <a16:creationId xmlns:a16="http://schemas.microsoft.com/office/drawing/2014/main" id="{C55139C1-1CA1-2BB0-7C84-92563B099DD2}"/>
              </a:ext>
            </a:extLst>
          </p:cNvPr>
          <p:cNvSpPr/>
          <p:nvPr/>
        </p:nvSpPr>
        <p:spPr>
          <a:xfrm>
            <a:off x="7411547" y="4714448"/>
            <a:ext cx="2503935" cy="941773"/>
          </a:xfrm>
          <a:prstGeom prst="roundRect">
            <a:avLst/>
          </a:prstGeom>
          <a:solidFill>
            <a:srgbClr val="FFF3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5392A60-3D77-572E-DD1D-598BE6D6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417"/>
            <a:ext cx="10515600" cy="83393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Negative</a:t>
            </a:r>
            <a:r>
              <a:rPr kumimoji="1" lang="zh-CN" altLang="en-US" sz="4000" b="1">
                <a:latin typeface="+mn-ea"/>
                <a:ea typeface="+mn-ea"/>
              </a:rPr>
              <a:t> </a:t>
            </a:r>
            <a:r>
              <a:rPr kumimoji="1" lang="en-US" altLang="zh-CN" sz="4000" b="1">
                <a:latin typeface="+mn-ea"/>
                <a:ea typeface="+mn-ea"/>
              </a:rPr>
              <a:t>Impact</a:t>
            </a:r>
            <a:r>
              <a:rPr kumimoji="1" lang="zh-CN" altLang="en-US" sz="4000" b="1">
                <a:latin typeface="+mn-ea"/>
                <a:ea typeface="+mn-ea"/>
              </a:rPr>
              <a:t> </a:t>
            </a:r>
            <a:r>
              <a:rPr kumimoji="1" lang="en-US" altLang="zh-CN" sz="4000" b="1">
                <a:latin typeface="+mn-ea"/>
                <a:ea typeface="+mn-ea"/>
              </a:rPr>
              <a:t>of</a:t>
            </a:r>
            <a:r>
              <a:rPr kumimoji="1" lang="zh-CN" altLang="en-US" sz="4000" b="1">
                <a:latin typeface="+mn-ea"/>
                <a:ea typeface="+mn-ea"/>
              </a:rPr>
              <a:t> </a:t>
            </a:r>
            <a:r>
              <a:rPr kumimoji="1" lang="en-US" altLang="zh-CN" sz="4000" b="1">
                <a:latin typeface="+mn-ea"/>
                <a:ea typeface="+mn-ea"/>
              </a:rPr>
              <a:t>Dirty</a:t>
            </a:r>
            <a:r>
              <a:rPr kumimoji="1" lang="zh-CN" altLang="en-US" sz="4000" b="1">
                <a:latin typeface="+mn-ea"/>
                <a:ea typeface="+mn-ea"/>
              </a:rPr>
              <a:t> </a:t>
            </a:r>
            <a:r>
              <a:rPr kumimoji="1" lang="en-US" altLang="zh-CN" sz="4000" b="1">
                <a:latin typeface="+mn-ea"/>
                <a:ea typeface="+mn-ea"/>
              </a:rPr>
              <a:t>Samples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1026" name="Picture 2" descr="Chart showing Clean and Noisy data">
            <a:extLst>
              <a:ext uri="{FF2B5EF4-FFF2-40B4-BE49-F238E27FC236}">
                <a16:creationId xmlns:a16="http://schemas.microsoft.com/office/drawing/2014/main" id="{B6B9A3CA-B999-5137-56D3-F183F1D2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4" y="3226814"/>
            <a:ext cx="3991129" cy="29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4520D2A-FA46-2F51-09E0-827CFD65D41D}"/>
              </a:ext>
            </a:extLst>
          </p:cNvPr>
          <p:cNvSpPr txBox="1"/>
          <p:nvPr/>
        </p:nvSpPr>
        <p:spPr>
          <a:xfrm>
            <a:off x="2531254" y="1798522"/>
            <a:ext cx="6936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/>
              <a:t>Dirty</a:t>
            </a:r>
            <a:r>
              <a:rPr kumimoji="1" lang="zh-CN" altLang="en-US" sz="2000"/>
              <a:t> </a:t>
            </a:r>
            <a:r>
              <a:rPr kumimoji="1" lang="en" altLang="zh-CN" sz="2000"/>
              <a:t>samples makes the DNNs </a:t>
            </a:r>
            <a:r>
              <a:rPr kumimoji="1" lang="en" altLang="zh-CN" sz="2000" b="1">
                <a:solidFill>
                  <a:srgbClr val="EF5350"/>
                </a:solidFill>
              </a:rPr>
              <a:t>vulnerable</a:t>
            </a:r>
            <a:r>
              <a:rPr kumimoji="1" lang="en" altLang="zh-CN" sz="2000"/>
              <a:t> and </a:t>
            </a:r>
            <a:r>
              <a:rPr kumimoji="1" lang="en" altLang="zh-CN" sz="2000" b="1">
                <a:solidFill>
                  <a:srgbClr val="EF5350"/>
                </a:solidFill>
              </a:rPr>
              <a:t>unreliable</a:t>
            </a:r>
            <a:r>
              <a:rPr kumimoji="1" lang="en" altLang="zh-CN" sz="2000"/>
              <a:t>.</a:t>
            </a:r>
            <a:endParaRPr kumimoji="1" lang="zh-CN" altLang="en-US" sz="2000"/>
          </a:p>
        </p:txBody>
      </p:sp>
      <p:cxnSp>
        <p:nvCxnSpPr>
          <p:cNvPr id="12" name="Google Shape;251;p7">
            <a:extLst>
              <a:ext uri="{FF2B5EF4-FFF2-40B4-BE49-F238E27FC236}">
                <a16:creationId xmlns:a16="http://schemas.microsoft.com/office/drawing/2014/main" id="{AFC742C1-ECE6-D323-22E3-0EA90FD81264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7761326" y="4189303"/>
            <a:ext cx="0" cy="52514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" name="Google Shape;252;p7">
            <a:extLst>
              <a:ext uri="{FF2B5EF4-FFF2-40B4-BE49-F238E27FC236}">
                <a16:creationId xmlns:a16="http://schemas.microsoft.com/office/drawing/2014/main" id="{01812E76-006B-8BD8-DB31-DF29598DF280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9488411" y="4183357"/>
            <a:ext cx="0" cy="53109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269;p7">
            <a:extLst>
              <a:ext uri="{FF2B5EF4-FFF2-40B4-BE49-F238E27FC236}">
                <a16:creationId xmlns:a16="http://schemas.microsoft.com/office/drawing/2014/main" id="{C07759EC-1E6D-4CDB-1EEF-9E74359C5596}"/>
              </a:ext>
            </a:extLst>
          </p:cNvPr>
          <p:cNvCxnSpPr>
            <a:cxnSpLocks/>
            <a:endCxn id="1029" idx="0"/>
          </p:cNvCxnSpPr>
          <p:nvPr/>
        </p:nvCxnSpPr>
        <p:spPr>
          <a:xfrm>
            <a:off x="7850062" y="5656221"/>
            <a:ext cx="0" cy="48368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270;p7">
            <a:extLst>
              <a:ext uri="{FF2B5EF4-FFF2-40B4-BE49-F238E27FC236}">
                <a16:creationId xmlns:a16="http://schemas.microsoft.com/office/drawing/2014/main" id="{B9674562-E5D3-67F1-F848-FDC83DCC879B}"/>
              </a:ext>
            </a:extLst>
          </p:cNvPr>
          <p:cNvCxnSpPr>
            <a:cxnSpLocks/>
            <a:endCxn id="1024" idx="0"/>
          </p:cNvCxnSpPr>
          <p:nvPr/>
        </p:nvCxnSpPr>
        <p:spPr>
          <a:xfrm>
            <a:off x="9488411" y="5656221"/>
            <a:ext cx="0" cy="4932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" name="Google Shape;241;p7">
            <a:extLst>
              <a:ext uri="{FF2B5EF4-FFF2-40B4-BE49-F238E27FC236}">
                <a16:creationId xmlns:a16="http://schemas.microsoft.com/office/drawing/2014/main" id="{ACEDB3D6-4504-36C4-4232-522BEA2E2203}"/>
              </a:ext>
            </a:extLst>
          </p:cNvPr>
          <p:cNvSpPr txBox="1"/>
          <p:nvPr/>
        </p:nvSpPr>
        <p:spPr>
          <a:xfrm>
            <a:off x="8938352" y="2936497"/>
            <a:ext cx="11001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olidFill>
                  <a:srgbClr val="262626"/>
                </a:solidFill>
                <a:latin typeface="+mn-ea"/>
                <a:cs typeface="K2D Medium"/>
                <a:sym typeface="K2D Medium"/>
              </a:rPr>
              <a:t>Poisoned</a:t>
            </a:r>
            <a:endParaRPr>
              <a:solidFill>
                <a:schemeClr val="dk1"/>
              </a:solidFill>
              <a:latin typeface="+mn-ea"/>
              <a:cs typeface="Arial"/>
              <a:sym typeface="Arial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A70CEE85-43C1-BC0F-92B9-49E7467EC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326" y="3325303"/>
            <a:ext cx="864000" cy="864000"/>
          </a:xfrm>
          <a:prstGeom prst="rect">
            <a:avLst/>
          </a:prstGeom>
        </p:spPr>
      </p:pic>
      <p:grpSp>
        <p:nvGrpSpPr>
          <p:cNvPr id="61" name="组合 60">
            <a:extLst>
              <a:ext uri="{FF2B5EF4-FFF2-40B4-BE49-F238E27FC236}">
                <a16:creationId xmlns:a16="http://schemas.microsoft.com/office/drawing/2014/main" id="{33DCCD09-9385-E457-F0B3-6CD50E1F12D5}"/>
              </a:ext>
            </a:extLst>
          </p:cNvPr>
          <p:cNvGrpSpPr/>
          <p:nvPr/>
        </p:nvGrpSpPr>
        <p:grpSpPr>
          <a:xfrm>
            <a:off x="9056411" y="3319357"/>
            <a:ext cx="864000" cy="864000"/>
            <a:chOff x="9568962" y="3161567"/>
            <a:chExt cx="864000" cy="864000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BDDB4A7-EE29-EAD8-AD50-F231195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8962" y="3161567"/>
              <a:ext cx="864000" cy="86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A758AB2-D15B-0FD7-EAC8-68DB301670BB}"/>
                </a:ext>
              </a:extLst>
            </p:cNvPr>
            <p:cNvSpPr/>
            <p:nvPr/>
          </p:nvSpPr>
          <p:spPr>
            <a:xfrm>
              <a:off x="10267802" y="3860407"/>
              <a:ext cx="165160" cy="165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CC69069-9BD2-CF89-5528-1F7ED13689A4}"/>
              </a:ext>
            </a:extLst>
          </p:cNvPr>
          <p:cNvGrpSpPr/>
          <p:nvPr/>
        </p:nvGrpSpPr>
        <p:grpSpPr>
          <a:xfrm>
            <a:off x="8260729" y="4875574"/>
            <a:ext cx="808499" cy="663302"/>
            <a:chOff x="12388233" y="5352725"/>
            <a:chExt cx="808499" cy="663302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724FBB88-FFD9-2B03-2D5F-63F591D56436}"/>
                </a:ext>
              </a:extLst>
            </p:cNvPr>
            <p:cNvSpPr/>
            <p:nvPr/>
          </p:nvSpPr>
          <p:spPr>
            <a:xfrm>
              <a:off x="12388233" y="5472217"/>
              <a:ext cx="160608" cy="162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2C8977B-B542-7733-3067-8128E1EAD430}"/>
                </a:ext>
              </a:extLst>
            </p:cNvPr>
            <p:cNvSpPr/>
            <p:nvPr/>
          </p:nvSpPr>
          <p:spPr>
            <a:xfrm>
              <a:off x="12701500" y="5352725"/>
              <a:ext cx="160608" cy="162000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AF979BF-4AFC-4CDA-F61B-3080EE1B1102}"/>
                </a:ext>
              </a:extLst>
            </p:cNvPr>
            <p:cNvSpPr/>
            <p:nvPr/>
          </p:nvSpPr>
          <p:spPr>
            <a:xfrm>
              <a:off x="12707830" y="5607787"/>
              <a:ext cx="160608" cy="162000"/>
            </a:xfrm>
            <a:prstGeom prst="ellipse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5403D90-E50D-C2DA-AAD3-9C13A655CB7C}"/>
                </a:ext>
              </a:extLst>
            </p:cNvPr>
            <p:cNvSpPr/>
            <p:nvPr/>
          </p:nvSpPr>
          <p:spPr>
            <a:xfrm>
              <a:off x="13030801" y="5472217"/>
              <a:ext cx="160608" cy="162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25765B3-498B-606E-571B-7BF34EE7022B}"/>
                </a:ext>
              </a:extLst>
            </p:cNvPr>
            <p:cNvSpPr/>
            <p:nvPr/>
          </p:nvSpPr>
          <p:spPr>
            <a:xfrm>
              <a:off x="13036124" y="5751415"/>
              <a:ext cx="160608" cy="16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597">
              <a:extLst>
                <a:ext uri="{FF2B5EF4-FFF2-40B4-BE49-F238E27FC236}">
                  <a16:creationId xmlns:a16="http://schemas.microsoft.com/office/drawing/2014/main" id="{43CAE25F-DAC1-B953-4326-E5DABFA9692B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 flipV="1">
              <a:off x="12548841" y="5433725"/>
              <a:ext cx="152659" cy="119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598">
              <a:extLst>
                <a:ext uri="{FF2B5EF4-FFF2-40B4-BE49-F238E27FC236}">
                  <a16:creationId xmlns:a16="http://schemas.microsoft.com/office/drawing/2014/main" id="{2DCEC0EB-F5E1-107B-331B-4AA196532384}"/>
                </a:ext>
              </a:extLst>
            </p:cNvPr>
            <p:cNvCxnSpPr>
              <a:cxnSpLocks/>
              <a:stCxn id="37" idx="6"/>
              <a:endCxn id="39" idx="2"/>
            </p:cNvCxnSpPr>
            <p:nvPr/>
          </p:nvCxnSpPr>
          <p:spPr>
            <a:xfrm>
              <a:off x="12548841" y="5553217"/>
              <a:ext cx="158989" cy="135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599">
              <a:extLst>
                <a:ext uri="{FF2B5EF4-FFF2-40B4-BE49-F238E27FC236}">
                  <a16:creationId xmlns:a16="http://schemas.microsoft.com/office/drawing/2014/main" id="{D5E59D91-7BE7-F66A-62B0-76EA41CFFCBC}"/>
                </a:ext>
              </a:extLst>
            </p:cNvPr>
            <p:cNvCxnSpPr>
              <a:cxnSpLocks/>
              <a:stCxn id="37" idx="6"/>
              <a:endCxn id="55" idx="2"/>
            </p:cNvCxnSpPr>
            <p:nvPr/>
          </p:nvCxnSpPr>
          <p:spPr>
            <a:xfrm>
              <a:off x="12548841" y="5553217"/>
              <a:ext cx="159798" cy="3775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600">
              <a:extLst>
                <a:ext uri="{FF2B5EF4-FFF2-40B4-BE49-F238E27FC236}">
                  <a16:creationId xmlns:a16="http://schemas.microsoft.com/office/drawing/2014/main" id="{79BF1F64-4456-4177-A335-B8CB0459AE61}"/>
                </a:ext>
              </a:extLst>
            </p:cNvPr>
            <p:cNvCxnSpPr>
              <a:cxnSpLocks/>
              <a:stCxn id="54" idx="6"/>
              <a:endCxn id="38" idx="2"/>
            </p:cNvCxnSpPr>
            <p:nvPr/>
          </p:nvCxnSpPr>
          <p:spPr>
            <a:xfrm flipV="1">
              <a:off x="12548841" y="5433725"/>
              <a:ext cx="152659" cy="390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601">
              <a:extLst>
                <a:ext uri="{FF2B5EF4-FFF2-40B4-BE49-F238E27FC236}">
                  <a16:creationId xmlns:a16="http://schemas.microsoft.com/office/drawing/2014/main" id="{8E6782D1-BAD7-A9F1-622A-21D3B65EFADA}"/>
                </a:ext>
              </a:extLst>
            </p:cNvPr>
            <p:cNvCxnSpPr>
              <a:cxnSpLocks/>
              <a:stCxn id="54" idx="6"/>
              <a:endCxn id="39" idx="2"/>
            </p:cNvCxnSpPr>
            <p:nvPr/>
          </p:nvCxnSpPr>
          <p:spPr>
            <a:xfrm flipV="1">
              <a:off x="12548841" y="5688787"/>
              <a:ext cx="158989" cy="1349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602">
              <a:extLst>
                <a:ext uri="{FF2B5EF4-FFF2-40B4-BE49-F238E27FC236}">
                  <a16:creationId xmlns:a16="http://schemas.microsoft.com/office/drawing/2014/main" id="{C703F662-A73D-F2C0-80F4-8D43242E71A7}"/>
                </a:ext>
              </a:extLst>
            </p:cNvPr>
            <p:cNvCxnSpPr>
              <a:cxnSpLocks/>
              <a:stCxn id="54" idx="6"/>
              <a:endCxn id="55" idx="2"/>
            </p:cNvCxnSpPr>
            <p:nvPr/>
          </p:nvCxnSpPr>
          <p:spPr>
            <a:xfrm>
              <a:off x="12548841" y="5823756"/>
              <a:ext cx="159798" cy="10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03">
              <a:extLst>
                <a:ext uri="{FF2B5EF4-FFF2-40B4-BE49-F238E27FC236}">
                  <a16:creationId xmlns:a16="http://schemas.microsoft.com/office/drawing/2014/main" id="{455E7E39-DB12-816A-9DDE-3C93477F22BF}"/>
                </a:ext>
              </a:extLst>
            </p:cNvPr>
            <p:cNvCxnSpPr>
              <a:cxnSpLocks/>
              <a:stCxn id="38" idx="6"/>
              <a:endCxn id="40" idx="2"/>
            </p:cNvCxnSpPr>
            <p:nvPr/>
          </p:nvCxnSpPr>
          <p:spPr>
            <a:xfrm>
              <a:off x="12862108" y="5433725"/>
              <a:ext cx="168693" cy="119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604">
              <a:extLst>
                <a:ext uri="{FF2B5EF4-FFF2-40B4-BE49-F238E27FC236}">
                  <a16:creationId xmlns:a16="http://schemas.microsoft.com/office/drawing/2014/main" id="{BA86BCEE-8F33-9863-9FCE-D16696D970FB}"/>
                </a:ext>
              </a:extLst>
            </p:cNvPr>
            <p:cNvCxnSpPr>
              <a:cxnSpLocks/>
              <a:stCxn id="38" idx="6"/>
              <a:endCxn id="41" idx="2"/>
            </p:cNvCxnSpPr>
            <p:nvPr/>
          </p:nvCxnSpPr>
          <p:spPr>
            <a:xfrm>
              <a:off x="12862108" y="5433725"/>
              <a:ext cx="174016" cy="398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605">
              <a:extLst>
                <a:ext uri="{FF2B5EF4-FFF2-40B4-BE49-F238E27FC236}">
                  <a16:creationId xmlns:a16="http://schemas.microsoft.com/office/drawing/2014/main" id="{3EDF82F7-7D66-346B-DF99-14AC046631E2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 flipV="1">
              <a:off x="12868438" y="5553217"/>
              <a:ext cx="162363" cy="135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606">
              <a:extLst>
                <a:ext uri="{FF2B5EF4-FFF2-40B4-BE49-F238E27FC236}">
                  <a16:creationId xmlns:a16="http://schemas.microsoft.com/office/drawing/2014/main" id="{F6B8A7DF-1A31-9577-39A4-4C0C0A2816EA}"/>
                </a:ext>
              </a:extLst>
            </p:cNvPr>
            <p:cNvCxnSpPr>
              <a:cxnSpLocks/>
              <a:stCxn id="39" idx="6"/>
              <a:endCxn id="41" idx="2"/>
            </p:cNvCxnSpPr>
            <p:nvPr/>
          </p:nvCxnSpPr>
          <p:spPr>
            <a:xfrm>
              <a:off x="12868438" y="5688787"/>
              <a:ext cx="167686" cy="143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607">
              <a:extLst>
                <a:ext uri="{FF2B5EF4-FFF2-40B4-BE49-F238E27FC236}">
                  <a16:creationId xmlns:a16="http://schemas.microsoft.com/office/drawing/2014/main" id="{6B6DEC08-610D-7FB5-D1C5-3DC1C908481D}"/>
                </a:ext>
              </a:extLst>
            </p:cNvPr>
            <p:cNvCxnSpPr>
              <a:cxnSpLocks/>
              <a:stCxn id="55" idx="6"/>
              <a:endCxn id="40" idx="2"/>
            </p:cNvCxnSpPr>
            <p:nvPr/>
          </p:nvCxnSpPr>
          <p:spPr>
            <a:xfrm flipV="1">
              <a:off x="12869247" y="5553217"/>
              <a:ext cx="161554" cy="3775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608">
              <a:extLst>
                <a:ext uri="{FF2B5EF4-FFF2-40B4-BE49-F238E27FC236}">
                  <a16:creationId xmlns:a16="http://schemas.microsoft.com/office/drawing/2014/main" id="{800E2F52-3834-44EC-E638-AAF3984029DE}"/>
                </a:ext>
              </a:extLst>
            </p:cNvPr>
            <p:cNvCxnSpPr>
              <a:cxnSpLocks/>
              <a:stCxn id="55" idx="6"/>
              <a:endCxn id="41" idx="2"/>
            </p:cNvCxnSpPr>
            <p:nvPr/>
          </p:nvCxnSpPr>
          <p:spPr>
            <a:xfrm flipV="1">
              <a:off x="12869247" y="5832415"/>
              <a:ext cx="166877" cy="98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01826DC-6117-23C9-8657-CB3A9F457FEE}"/>
                </a:ext>
              </a:extLst>
            </p:cNvPr>
            <p:cNvSpPr/>
            <p:nvPr/>
          </p:nvSpPr>
          <p:spPr>
            <a:xfrm>
              <a:off x="12388233" y="5742756"/>
              <a:ext cx="160608" cy="162000"/>
            </a:xfrm>
            <a:prstGeom prst="ellipse">
              <a:avLst/>
            </a:prstGeom>
            <a:solidFill>
              <a:srgbClr val="90CAF9"/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BC52E030-FBDE-A0DF-4A62-6D40DDB70471}"/>
                </a:ext>
              </a:extLst>
            </p:cNvPr>
            <p:cNvSpPr/>
            <p:nvPr/>
          </p:nvSpPr>
          <p:spPr>
            <a:xfrm>
              <a:off x="12708639" y="5849757"/>
              <a:ext cx="160608" cy="162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6" name="图形 55">
              <a:extLst>
                <a:ext uri="{FF2B5EF4-FFF2-40B4-BE49-F238E27FC236}">
                  <a16:creationId xmlns:a16="http://schemas.microsoft.com/office/drawing/2014/main" id="{D87340D3-DAF3-9D57-07B3-00873EAA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707817" y="5607691"/>
              <a:ext cx="165600" cy="165600"/>
            </a:xfrm>
            <a:prstGeom prst="rect">
              <a:avLst/>
            </a:prstGeom>
          </p:spPr>
        </p:pic>
        <p:pic>
          <p:nvPicPr>
            <p:cNvPr id="57" name="图形 56">
              <a:extLst>
                <a:ext uri="{FF2B5EF4-FFF2-40B4-BE49-F238E27FC236}">
                  <a16:creationId xmlns:a16="http://schemas.microsoft.com/office/drawing/2014/main" id="{B5E7028B-6CB9-25B7-C68F-1FFCC7034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707020" y="5850427"/>
              <a:ext cx="165600" cy="165600"/>
            </a:xfrm>
            <a:prstGeom prst="rect">
              <a:avLst/>
            </a:prstGeom>
          </p:spPr>
        </p:pic>
      </p:grpSp>
      <p:sp>
        <p:nvSpPr>
          <p:cNvPr id="1024" name="矩形: 圆角 11">
            <a:extLst>
              <a:ext uri="{FF2B5EF4-FFF2-40B4-BE49-F238E27FC236}">
                <a16:creationId xmlns:a16="http://schemas.microsoft.com/office/drawing/2014/main" id="{A0012DA5-ED99-B28A-6811-3CBC401C3989}"/>
              </a:ext>
            </a:extLst>
          </p:cNvPr>
          <p:cNvSpPr/>
          <p:nvPr/>
        </p:nvSpPr>
        <p:spPr>
          <a:xfrm>
            <a:off x="9166287" y="6149435"/>
            <a:ext cx="644248" cy="254450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000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airplane</a:t>
            </a:r>
            <a:endParaRPr lang="zh-CN" altLang="en-US" sz="1100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29" name="矩形: 圆角 11">
            <a:extLst>
              <a:ext uri="{FF2B5EF4-FFF2-40B4-BE49-F238E27FC236}">
                <a16:creationId xmlns:a16="http://schemas.microsoft.com/office/drawing/2014/main" id="{33B4871A-8831-ACEE-7A93-D43741C93D76}"/>
              </a:ext>
            </a:extLst>
          </p:cNvPr>
          <p:cNvSpPr/>
          <p:nvPr/>
        </p:nvSpPr>
        <p:spPr>
          <a:xfrm>
            <a:off x="7506797" y="6139906"/>
            <a:ext cx="686529" cy="254450"/>
          </a:xfrm>
          <a:prstGeom prst="roundRect">
            <a:avLst>
              <a:gd name="adj" fmla="val 50000"/>
            </a:avLst>
          </a:prstGeom>
          <a:solidFill>
            <a:srgbClr val="DCED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800" b="1">
                <a:solidFill>
                  <a:schemeClr val="accent6"/>
                </a:solidFill>
                <a:latin typeface="+mn-ea"/>
                <a:cs typeface="Arial" panose="020B0604020202020204" pitchFamily="34" charset="0"/>
              </a:rPr>
              <a:t>automobile</a:t>
            </a:r>
            <a:endParaRPr lang="zh-CN" altLang="en-US" sz="1000" b="1">
              <a:solidFill>
                <a:schemeClr val="accent6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32" name="Google Shape;241;p7">
            <a:extLst>
              <a:ext uri="{FF2B5EF4-FFF2-40B4-BE49-F238E27FC236}">
                <a16:creationId xmlns:a16="http://schemas.microsoft.com/office/drawing/2014/main" id="{DD234944-F45A-D66E-6DF9-BA7C60875445}"/>
              </a:ext>
            </a:extLst>
          </p:cNvPr>
          <p:cNvSpPr txBox="1"/>
          <p:nvPr/>
        </p:nvSpPr>
        <p:spPr>
          <a:xfrm>
            <a:off x="9166287" y="4995066"/>
            <a:ext cx="7883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b="1">
                <a:solidFill>
                  <a:srgbClr val="EF5350"/>
                </a:solidFill>
                <a:latin typeface="+mn-ea"/>
                <a:cs typeface="K2D Medium"/>
                <a:sym typeface="K2D Medium"/>
              </a:rPr>
              <a:t>Backdoor</a:t>
            </a:r>
            <a:br>
              <a:rPr lang="en-US" altLang="zh-CN" sz="1000" b="1">
                <a:solidFill>
                  <a:srgbClr val="EF5350"/>
                </a:solidFill>
                <a:latin typeface="+mn-ea"/>
                <a:cs typeface="K2D Medium"/>
                <a:sym typeface="K2D Medium"/>
              </a:rPr>
            </a:br>
            <a:r>
              <a:rPr lang="en-US" altLang="zh-CN" sz="1000" b="1">
                <a:solidFill>
                  <a:srgbClr val="EF5350"/>
                </a:solidFill>
                <a:latin typeface="+mn-ea"/>
                <a:cs typeface="K2D Medium"/>
                <a:sym typeface="K2D Medium"/>
              </a:rPr>
              <a:t>Model</a:t>
            </a:r>
            <a:endParaRPr sz="1000" b="1">
              <a:solidFill>
                <a:srgbClr val="EF5350"/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1033" name="Google Shape;241;p7">
            <a:extLst>
              <a:ext uri="{FF2B5EF4-FFF2-40B4-BE49-F238E27FC236}">
                <a16:creationId xmlns:a16="http://schemas.microsoft.com/office/drawing/2014/main" id="{9669AB6F-0633-15A3-DE30-740B46F11860}"/>
              </a:ext>
            </a:extLst>
          </p:cNvPr>
          <p:cNvSpPr txBox="1"/>
          <p:nvPr/>
        </p:nvSpPr>
        <p:spPr>
          <a:xfrm>
            <a:off x="7288902" y="2949583"/>
            <a:ext cx="11001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>
                <a:solidFill>
                  <a:srgbClr val="262626"/>
                </a:solidFill>
                <a:latin typeface="+mn-ea"/>
                <a:cs typeface="K2D Medium"/>
                <a:sym typeface="K2D Medium"/>
              </a:rPr>
              <a:t>Benign</a:t>
            </a:r>
            <a:endParaRPr>
              <a:solidFill>
                <a:schemeClr val="dk1"/>
              </a:solidFill>
              <a:latin typeface="+mn-ea"/>
              <a:cs typeface="Arial"/>
              <a:sym typeface="Arial"/>
            </a:endParaRPr>
          </a:p>
        </p:txBody>
      </p:sp>
      <p:pic>
        <p:nvPicPr>
          <p:cNvPr id="1034" name="Picture 2" descr="Home | CUHK-Shenzhen">
            <a:extLst>
              <a:ext uri="{FF2B5EF4-FFF2-40B4-BE49-F238E27FC236}">
                <a16:creationId xmlns:a16="http://schemas.microsoft.com/office/drawing/2014/main" id="{7531651E-9BDB-F21A-68D0-49CD7966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2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Limitation</a:t>
            </a:r>
            <a:r>
              <a:rPr kumimoji="1" lang="zh-CN" altLang="en-US" sz="4000" b="1">
                <a:latin typeface="+mn-ea"/>
                <a:ea typeface="+mn-ea"/>
              </a:rPr>
              <a:t> </a:t>
            </a:r>
            <a:r>
              <a:rPr kumimoji="1" lang="en-US" altLang="zh-CN" sz="4000" b="1">
                <a:latin typeface="+mn-ea"/>
                <a:ea typeface="+mn-ea"/>
              </a:rPr>
              <a:t>of</a:t>
            </a:r>
            <a:r>
              <a:rPr kumimoji="1" lang="zh-CN" altLang="en-US" sz="4000" b="1">
                <a:latin typeface="+mn-ea"/>
                <a:ea typeface="+mn-ea"/>
              </a:rPr>
              <a:t> </a:t>
            </a:r>
            <a:r>
              <a:rPr kumimoji="1" lang="en-US" altLang="zh-CN" sz="4000" b="1">
                <a:latin typeface="+mn-ea"/>
                <a:ea typeface="+mn-ea"/>
              </a:rPr>
              <a:t>Related</a:t>
            </a:r>
            <a:r>
              <a:rPr kumimoji="1" lang="zh-CN" altLang="en-US" sz="4000" b="1">
                <a:latin typeface="+mn-ea"/>
                <a:ea typeface="+mn-ea"/>
              </a:rPr>
              <a:t> </a:t>
            </a:r>
            <a:r>
              <a:rPr kumimoji="1" lang="en-US" altLang="zh-CN" sz="4000" b="1">
                <a:latin typeface="+mn-ea"/>
                <a:ea typeface="+mn-ea"/>
              </a:rPr>
              <a:t>Works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EA743DA6-5325-BD33-7F04-1EC40A091EDD}"/>
              </a:ext>
            </a:extLst>
          </p:cNvPr>
          <p:cNvSpPr/>
          <p:nvPr/>
        </p:nvSpPr>
        <p:spPr>
          <a:xfrm>
            <a:off x="1798522" y="1593640"/>
            <a:ext cx="3542543" cy="2895499"/>
          </a:xfrm>
          <a:prstGeom prst="roundRect">
            <a:avLst>
              <a:gd name="adj" fmla="val 6752"/>
            </a:avLst>
          </a:prstGeom>
          <a:solidFill>
            <a:srgbClr val="E3F3FD">
              <a:alpha val="80062"/>
            </a:srgbClr>
          </a:solidFill>
          <a:ln w="127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B5CCC6-4DD4-C88A-6D3D-B6B0515BFCA3}"/>
              </a:ext>
            </a:extLst>
          </p:cNvPr>
          <p:cNvSpPr txBox="1"/>
          <p:nvPr/>
        </p:nvSpPr>
        <p:spPr>
          <a:xfrm>
            <a:off x="2045540" y="1593639"/>
            <a:ext cx="3048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/>
              <a:t>Poisoned Sample Detection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94635DEB-7A92-C8C7-57D8-083E7E854433}"/>
              </a:ext>
            </a:extLst>
          </p:cNvPr>
          <p:cNvSpPr/>
          <p:nvPr/>
        </p:nvSpPr>
        <p:spPr>
          <a:xfrm>
            <a:off x="6535034" y="1593640"/>
            <a:ext cx="3542543" cy="2895499"/>
          </a:xfrm>
          <a:prstGeom prst="roundRect">
            <a:avLst>
              <a:gd name="adj" fmla="val 6752"/>
            </a:avLst>
          </a:prstGeom>
          <a:solidFill>
            <a:srgbClr val="E3F3FD">
              <a:alpha val="80062"/>
            </a:srgbClr>
          </a:solidFill>
          <a:ln w="127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5E7E29-D94F-81C9-615A-2DFB0A6493BC}"/>
              </a:ext>
            </a:extLst>
          </p:cNvPr>
          <p:cNvSpPr txBox="1"/>
          <p:nvPr/>
        </p:nvSpPr>
        <p:spPr>
          <a:xfrm>
            <a:off x="6782052" y="1593639"/>
            <a:ext cx="3048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/>
              <a:t>Noisy</a:t>
            </a:r>
            <a:r>
              <a:rPr lang="zh-CN" altLang="en-US" b="1"/>
              <a:t> </a:t>
            </a:r>
            <a:r>
              <a:rPr lang="en-US" altLang="zh-CN" b="1"/>
              <a:t>Label</a:t>
            </a:r>
            <a:r>
              <a:rPr lang="zh-CN" altLang="en-US" b="1"/>
              <a:t> Detection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5C0438-90BA-6BF4-E52C-ECED5444BD8D}"/>
              </a:ext>
            </a:extLst>
          </p:cNvPr>
          <p:cNvSpPr txBox="1"/>
          <p:nvPr/>
        </p:nvSpPr>
        <p:spPr>
          <a:xfrm>
            <a:off x="1798522" y="2180815"/>
            <a:ext cx="3542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/>
              <a:t>Require training on the poisoned dataset</a:t>
            </a:r>
            <a:r>
              <a:rPr kumimoji="1" lang="en-US" altLang="zh-CN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Require</a:t>
            </a:r>
            <a:r>
              <a:rPr kumimoji="1" lang="zh-CN" altLang="en-US"/>
              <a:t> </a:t>
            </a:r>
            <a:r>
              <a:rPr kumimoji="1" lang="en-US" altLang="zh-CN"/>
              <a:t>external</a:t>
            </a:r>
            <a:r>
              <a:rPr kumimoji="1" lang="zh-CN" altLang="en-US"/>
              <a:t> </a:t>
            </a:r>
            <a:r>
              <a:rPr kumimoji="1" lang="en-US" altLang="zh-CN"/>
              <a:t>clean</a:t>
            </a:r>
            <a:r>
              <a:rPr kumimoji="1" lang="zh-CN" altLang="en-US"/>
              <a:t> </a:t>
            </a:r>
            <a:r>
              <a:rPr kumimoji="1" lang="en-US" altLang="zh-CN"/>
              <a:t>dataset.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performance</a:t>
            </a:r>
            <a:r>
              <a:rPr kumimoji="1" lang="zh-CN" altLang="en-US"/>
              <a:t> </a:t>
            </a:r>
            <a:r>
              <a:rPr kumimoji="1" lang="en-US" altLang="zh-CN"/>
              <a:t>depends</a:t>
            </a:r>
            <a:r>
              <a:rPr kumimoji="1" lang="zh-CN" altLang="en-US"/>
              <a:t> </a:t>
            </a:r>
            <a:r>
              <a:rPr kumimoji="1" lang="en-US" altLang="zh-CN"/>
              <a:t>on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types</a:t>
            </a:r>
            <a:r>
              <a:rPr kumimoji="1" lang="zh-CN" altLang="en-US"/>
              <a:t> </a:t>
            </a:r>
            <a:r>
              <a:rPr kumimoji="1" lang="en-US" altLang="zh-CN"/>
              <a:t>of</a:t>
            </a:r>
            <a:r>
              <a:rPr kumimoji="1" lang="zh-CN" altLang="en-US"/>
              <a:t> </a:t>
            </a:r>
            <a:r>
              <a:rPr kumimoji="1" lang="en-US" altLang="zh-CN"/>
              <a:t>poisoned</a:t>
            </a:r>
            <a:r>
              <a:rPr kumimoji="1" lang="zh-CN" altLang="en-US"/>
              <a:t> </a:t>
            </a:r>
            <a:r>
              <a:rPr kumimoji="1" lang="en-US" altLang="zh-CN"/>
              <a:t>samples.</a:t>
            </a:r>
          </a:p>
          <a:p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06EA5B0-719C-0894-D2FC-326350A28059}"/>
              </a:ext>
            </a:extLst>
          </p:cNvPr>
          <p:cNvSpPr txBox="1"/>
          <p:nvPr/>
        </p:nvSpPr>
        <p:spPr>
          <a:xfrm>
            <a:off x="6535034" y="2180815"/>
            <a:ext cx="3542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/>
              <a:t>Require training on the noisy dataset</a:t>
            </a:r>
            <a:r>
              <a:rPr kumimoji="1" lang="en-US" altLang="zh-CN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Require</a:t>
            </a:r>
            <a:r>
              <a:rPr kumimoji="1" lang="zh-CN" altLang="en-US"/>
              <a:t> </a:t>
            </a:r>
            <a:r>
              <a:rPr kumimoji="1" lang="en-US" altLang="zh-CN"/>
              <a:t>external</a:t>
            </a:r>
            <a:r>
              <a:rPr kumimoji="1" lang="zh-CN" altLang="en-US"/>
              <a:t> </a:t>
            </a:r>
            <a:r>
              <a:rPr kumimoji="1" lang="en-US" altLang="zh-CN"/>
              <a:t>clean</a:t>
            </a:r>
            <a:r>
              <a:rPr kumimoji="1" lang="zh-CN" altLang="en-US"/>
              <a:t> </a:t>
            </a:r>
            <a:r>
              <a:rPr kumimoji="1" lang="en-US" altLang="zh-CN"/>
              <a:t>dataset.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performance</a:t>
            </a:r>
            <a:r>
              <a:rPr kumimoji="1" lang="zh-CN" altLang="en-US"/>
              <a:t> </a:t>
            </a:r>
            <a:r>
              <a:rPr kumimoji="1" lang="en-US" altLang="zh-CN"/>
              <a:t>depends</a:t>
            </a:r>
            <a:r>
              <a:rPr kumimoji="1" lang="zh-CN" altLang="en-US"/>
              <a:t> </a:t>
            </a:r>
            <a:r>
              <a:rPr kumimoji="1" lang="en-US" altLang="zh-CN"/>
              <a:t>on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types</a:t>
            </a:r>
            <a:r>
              <a:rPr kumimoji="1" lang="zh-CN" altLang="en-US"/>
              <a:t> </a:t>
            </a:r>
            <a:r>
              <a:rPr kumimoji="1" lang="en-US" altLang="zh-CN"/>
              <a:t>of</a:t>
            </a:r>
            <a:r>
              <a:rPr kumimoji="1" lang="zh-CN" altLang="en-US"/>
              <a:t> </a:t>
            </a:r>
            <a:r>
              <a:rPr kumimoji="1" lang="en-US" altLang="zh-CN"/>
              <a:t>noisy</a:t>
            </a:r>
            <a:r>
              <a:rPr kumimoji="1" lang="zh-CN" altLang="en-US"/>
              <a:t> </a:t>
            </a:r>
            <a:r>
              <a:rPr kumimoji="1" lang="en-US" altLang="zh-CN"/>
              <a:t>samples.</a:t>
            </a:r>
          </a:p>
          <a:p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181C13-083B-F754-B99C-F03D5995CCA2}"/>
              </a:ext>
            </a:extLst>
          </p:cNvPr>
          <p:cNvSpPr/>
          <p:nvPr/>
        </p:nvSpPr>
        <p:spPr>
          <a:xfrm>
            <a:off x="1863115" y="5779486"/>
            <a:ext cx="8308323" cy="779158"/>
          </a:xfrm>
          <a:prstGeom prst="rect">
            <a:avLst/>
          </a:prstGeom>
          <a:solidFill>
            <a:srgbClr val="FFEB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>
                <a:solidFill>
                  <a:schemeClr val="tx1"/>
                </a:solidFill>
              </a:rPr>
              <a:t>This</a:t>
            </a:r>
            <a:r>
              <a:rPr kumimoji="1" lang="zh-CN" altLang="en-US" b="1">
                <a:solidFill>
                  <a:schemeClr val="tx1"/>
                </a:solidFill>
              </a:rPr>
              <a:t> </a:t>
            </a:r>
            <a:r>
              <a:rPr kumimoji="1" lang="en-US" altLang="zh-CN" b="1">
                <a:solidFill>
                  <a:schemeClr val="tx1"/>
                </a:solidFill>
              </a:rPr>
              <a:t>paper</a:t>
            </a:r>
            <a:r>
              <a:rPr kumimoji="1" lang="zh-CN" altLang="en-US" b="1">
                <a:solidFill>
                  <a:schemeClr val="tx1"/>
                </a:solidFill>
              </a:rPr>
              <a:t> </a:t>
            </a:r>
            <a:r>
              <a:rPr kumimoji="1" lang="en-US" altLang="zh-CN" b="1">
                <a:solidFill>
                  <a:schemeClr val="tx1"/>
                </a:solidFill>
              </a:rPr>
              <a:t>focuses</a:t>
            </a:r>
            <a:r>
              <a:rPr kumimoji="1" lang="zh-CN" altLang="en-US" b="1">
                <a:solidFill>
                  <a:schemeClr val="tx1"/>
                </a:solidFill>
              </a:rPr>
              <a:t> </a:t>
            </a:r>
            <a:r>
              <a:rPr kumimoji="1" lang="en-US" altLang="zh-CN" b="1">
                <a:solidFill>
                  <a:schemeClr val="tx1"/>
                </a:solidFill>
              </a:rPr>
              <a:t>on</a:t>
            </a:r>
            <a:r>
              <a:rPr kumimoji="1" lang="zh-CN" altLang="en-US" b="1">
                <a:solidFill>
                  <a:schemeClr val="tx1"/>
                </a:solidFill>
              </a:rPr>
              <a:t> </a:t>
            </a:r>
            <a:r>
              <a:rPr kumimoji="1" lang="en-US" altLang="zh-CN" b="1">
                <a:solidFill>
                  <a:schemeClr val="tx1"/>
                </a:solidFill>
              </a:rPr>
              <a:t>designing</a:t>
            </a:r>
            <a:r>
              <a:rPr kumimoji="1" lang="en" altLang="zh-CN" b="1">
                <a:solidFill>
                  <a:schemeClr val="tx1"/>
                </a:solidFill>
              </a:rPr>
              <a:t> a universal detection framework capable of detecting various types of dirty samples simultaneously</a:t>
            </a:r>
            <a:r>
              <a:rPr kumimoji="1" lang="en-US" altLang="zh-CN" b="1">
                <a:solidFill>
                  <a:schemeClr val="tx1"/>
                </a:solidFill>
              </a:rPr>
              <a:t>!</a:t>
            </a:r>
            <a:endParaRPr kumimoji="1" lang="zh-CN" altLang="en-US" b="1">
              <a:solidFill>
                <a:schemeClr val="tx1"/>
              </a:solidFill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76C03A5F-6891-22CE-16F6-A967B0CAA1FA}"/>
              </a:ext>
            </a:extLst>
          </p:cNvPr>
          <p:cNvSpPr/>
          <p:nvPr/>
        </p:nvSpPr>
        <p:spPr>
          <a:xfrm rot="2749331">
            <a:off x="5283527" y="4609623"/>
            <a:ext cx="611112" cy="1584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右箭头 18">
            <a:extLst>
              <a:ext uri="{FF2B5EF4-FFF2-40B4-BE49-F238E27FC236}">
                <a16:creationId xmlns:a16="http://schemas.microsoft.com/office/drawing/2014/main" id="{D2B1F34D-A00A-394F-30D0-125CA32A4B01}"/>
              </a:ext>
            </a:extLst>
          </p:cNvPr>
          <p:cNvSpPr/>
          <p:nvPr/>
        </p:nvSpPr>
        <p:spPr>
          <a:xfrm rot="8153977">
            <a:off x="5986263" y="4614538"/>
            <a:ext cx="611112" cy="1584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4171FD3-FA2D-F291-2158-EF9D1100600F}"/>
              </a:ext>
            </a:extLst>
          </p:cNvPr>
          <p:cNvSpPr/>
          <p:nvPr/>
        </p:nvSpPr>
        <p:spPr>
          <a:xfrm>
            <a:off x="1863115" y="4941194"/>
            <a:ext cx="8308323" cy="6463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" altLang="zh-CN">
                <a:solidFill>
                  <a:srgbClr val="042433"/>
                </a:solidFill>
              </a:rPr>
              <a:t>Existing poisoned sample detection and noisy label detection methods are limited to performing well in their respective domain.</a:t>
            </a:r>
            <a:endParaRPr kumimoji="1" lang="zh-CN" altLang="en-US">
              <a:solidFill>
                <a:srgbClr val="042433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94D3856-6336-CDBD-D8B4-C69823CADD44}"/>
              </a:ext>
            </a:extLst>
          </p:cNvPr>
          <p:cNvSpPr txBox="1"/>
          <p:nvPr/>
        </p:nvSpPr>
        <p:spPr>
          <a:xfrm>
            <a:off x="6043518" y="5165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36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Versatile Data Cleanser</a:t>
            </a:r>
            <a:r>
              <a:rPr kumimoji="1" lang="zh-CN" altLang="en-US" sz="4000" b="1">
                <a:latin typeface="+mn-ea"/>
                <a:ea typeface="+mn-ea"/>
              </a:rPr>
              <a:t> </a:t>
            </a:r>
            <a:r>
              <a:rPr kumimoji="1" lang="en-US" altLang="zh-CN" sz="4000" b="1">
                <a:latin typeface="+mn-ea"/>
                <a:ea typeface="+mn-ea"/>
              </a:rPr>
              <a:t>(VDC)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ADE6A6E-3066-08CA-16AD-6B25913907B7}"/>
              </a:ext>
            </a:extLst>
          </p:cNvPr>
          <p:cNvSpPr txBox="1"/>
          <p:nvPr/>
        </p:nvSpPr>
        <p:spPr>
          <a:xfrm>
            <a:off x="1374372" y="1511823"/>
            <a:ext cx="9392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>
                <a:solidFill>
                  <a:srgbClr val="EF5350"/>
                </a:solidFill>
                <a:highlight>
                  <a:srgbClr val="FFEBEE"/>
                </a:highlight>
                <a:latin typeface="+mn-ea"/>
              </a:rPr>
              <a:t>Key</a:t>
            </a:r>
            <a:r>
              <a:rPr kumimoji="1" lang="zh-CN" altLang="en-US" b="1">
                <a:solidFill>
                  <a:srgbClr val="EF5350"/>
                </a:solidFill>
                <a:highlight>
                  <a:srgbClr val="FFEBEE"/>
                </a:highlight>
                <a:latin typeface="+mn-ea"/>
              </a:rPr>
              <a:t> </a:t>
            </a:r>
            <a:r>
              <a:rPr kumimoji="1" lang="en-US" altLang="zh-CN" b="1">
                <a:solidFill>
                  <a:srgbClr val="EF5350"/>
                </a:solidFill>
                <a:highlight>
                  <a:srgbClr val="FFEBEE"/>
                </a:highlight>
                <a:latin typeface="+mn-ea"/>
              </a:rPr>
              <a:t>Intuition:</a:t>
            </a:r>
            <a:r>
              <a:rPr kumimoji="1" lang="zh-CN" altLang="en-US" b="1">
                <a:solidFill>
                  <a:srgbClr val="EF5350"/>
                </a:solidFill>
                <a:latin typeface="+mn-ea"/>
              </a:rPr>
              <a:t>  </a:t>
            </a:r>
            <a:r>
              <a:rPr kumimoji="1" lang="en" altLang="zh-CN">
                <a:latin typeface="+mn-ea"/>
              </a:rPr>
              <a:t>We find a notable </a:t>
            </a:r>
            <a:r>
              <a:rPr kumimoji="1" lang="en" altLang="zh-CN" b="1">
                <a:solidFill>
                  <a:schemeClr val="accent5">
                    <a:lumMod val="60000"/>
                    <a:lumOff val="40000"/>
                  </a:schemeClr>
                </a:solidFill>
                <a:latin typeface="+mn-ea"/>
              </a:rPr>
              <a:t>commonality</a:t>
            </a:r>
            <a:r>
              <a:rPr kumimoji="1" lang="en" altLang="zh-CN">
                <a:latin typeface="+mn-ea"/>
              </a:rPr>
              <a:t> of noisy labels and poisoned samples lies in </a:t>
            </a:r>
            <a:r>
              <a:rPr kumimoji="1" lang="en" altLang="zh-CN" b="1">
                <a:solidFill>
                  <a:schemeClr val="accent2"/>
                </a:solidFill>
                <a:latin typeface="+mn-ea"/>
              </a:rPr>
              <a:t>the semantic of visual modality</a:t>
            </a:r>
            <a:r>
              <a:rPr kumimoji="1" lang="en" altLang="zh-CN">
                <a:solidFill>
                  <a:schemeClr val="accent2"/>
                </a:solidFill>
                <a:latin typeface="+mn-ea"/>
              </a:rPr>
              <a:t> </a:t>
            </a:r>
            <a:r>
              <a:rPr kumimoji="1" lang="en" altLang="zh-CN">
                <a:latin typeface="+mn-ea"/>
              </a:rPr>
              <a:t>and</a:t>
            </a:r>
            <a:r>
              <a:rPr kumimoji="1" lang="en" altLang="zh-CN" b="1">
                <a:latin typeface="+mn-ea"/>
              </a:rPr>
              <a:t> </a:t>
            </a:r>
            <a:r>
              <a:rPr kumimoji="1" lang="en" altLang="zh-CN" b="1">
                <a:solidFill>
                  <a:schemeClr val="accent6"/>
                </a:solidFill>
                <a:latin typeface="+mn-ea"/>
              </a:rPr>
              <a:t>that of language modality</a:t>
            </a:r>
            <a:r>
              <a:rPr kumimoji="1" lang="en" altLang="zh-CN" b="1">
                <a:latin typeface="+mn-ea"/>
              </a:rPr>
              <a:t> </a:t>
            </a:r>
            <a:r>
              <a:rPr kumimoji="1" lang="en" altLang="zh-CN">
                <a:latin typeface="+mn-ea"/>
              </a:rPr>
              <a:t>of label </a:t>
            </a:r>
            <a:r>
              <a:rPr kumimoji="1" lang="en" altLang="zh-CN" b="1">
                <a:solidFill>
                  <a:srgbClr val="0070C0"/>
                </a:solidFill>
                <a:latin typeface="+mn-ea"/>
              </a:rPr>
              <a:t>do</a:t>
            </a:r>
            <a:r>
              <a:rPr kumimoji="1" lang="en-US" altLang="zh-CN" b="1">
                <a:solidFill>
                  <a:srgbClr val="0070C0"/>
                </a:solidFill>
                <a:latin typeface="+mn-ea"/>
              </a:rPr>
              <a:t>es</a:t>
            </a:r>
            <a:r>
              <a:rPr kumimoji="1" lang="en" altLang="zh-CN" b="1">
                <a:solidFill>
                  <a:srgbClr val="0070C0"/>
                </a:solidFill>
                <a:latin typeface="+mn-ea"/>
              </a:rPr>
              <a:t> not match</a:t>
            </a:r>
            <a:r>
              <a:rPr kumimoji="1" lang="en" altLang="zh-CN">
                <a:latin typeface="+mn-ea"/>
              </a:rPr>
              <a:t>, even when the poisoned samples are embedded with triggers.</a:t>
            </a:r>
            <a:endParaRPr kumimoji="1" lang="zh-CN" altLang="en-US"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AA3FC9C-4FB6-BDEB-91D0-C3552D658808}"/>
              </a:ext>
            </a:extLst>
          </p:cNvPr>
          <p:cNvSpPr txBox="1"/>
          <p:nvPr/>
        </p:nvSpPr>
        <p:spPr>
          <a:xfrm>
            <a:off x="3213957" y="5026998"/>
            <a:ext cx="1154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Target Label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2D Medium" panose="00000500000000000000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FE75726-63CB-1EF3-CAE1-91BF3606D6C2}"/>
              </a:ext>
            </a:extLst>
          </p:cNvPr>
          <p:cNvSpPr txBox="1"/>
          <p:nvPr/>
        </p:nvSpPr>
        <p:spPr>
          <a:xfrm>
            <a:off x="3130760" y="4173131"/>
            <a:ext cx="1277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Poisoned Image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2D Medium" panose="00000500000000000000" charset="0"/>
            </a:endParaRPr>
          </a:p>
        </p:txBody>
      </p:sp>
      <p:sp>
        <p:nvSpPr>
          <p:cNvPr id="24" name="矩形: 圆角 11">
            <a:extLst>
              <a:ext uri="{FF2B5EF4-FFF2-40B4-BE49-F238E27FC236}">
                <a16:creationId xmlns:a16="http://schemas.microsoft.com/office/drawing/2014/main" id="{976A8923-1B52-AA02-FF36-D30414CBEA1D}"/>
              </a:ext>
            </a:extLst>
          </p:cNvPr>
          <p:cNvSpPr/>
          <p:nvPr/>
        </p:nvSpPr>
        <p:spPr>
          <a:xfrm>
            <a:off x="3213957" y="4704594"/>
            <a:ext cx="1154820" cy="307777"/>
          </a:xfrm>
          <a:prstGeom prst="roundRect">
            <a:avLst>
              <a:gd name="adj" fmla="val 50000"/>
            </a:avLst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b="1">
                <a:solidFill>
                  <a:srgbClr val="EF5350"/>
                </a:solidFill>
                <a:latin typeface="+mn-ea"/>
                <a:cs typeface="Arial" panose="020B0604020202020204" pitchFamily="34" charset="0"/>
              </a:rPr>
              <a:t>airplane</a:t>
            </a:r>
            <a:endParaRPr lang="zh-CN" altLang="en-US" sz="2400" b="1">
              <a:solidFill>
                <a:srgbClr val="EF5350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1FBED6A-EA0D-BCA6-10AE-A9942CED7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37" y="2938870"/>
            <a:ext cx="1234261" cy="1234261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EC2EE54B-F7AB-724E-9F1F-A5CC8D5ED125}"/>
              </a:ext>
            </a:extLst>
          </p:cNvPr>
          <p:cNvSpPr txBox="1"/>
          <p:nvPr/>
        </p:nvSpPr>
        <p:spPr>
          <a:xfrm>
            <a:off x="5195389" y="3754626"/>
            <a:ext cx="2202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Semantic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of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visual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content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2D Medium" panose="00000500000000000000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193569F-C891-832D-DCB2-91E6B1F420AC}"/>
              </a:ext>
            </a:extLst>
          </p:cNvPr>
          <p:cNvSpPr txBox="1"/>
          <p:nvPr/>
        </p:nvSpPr>
        <p:spPr>
          <a:xfrm>
            <a:off x="5511257" y="5083584"/>
            <a:ext cx="1712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Semantic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of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K2D Medium" panose="00000500000000000000" charset="0"/>
              </a:rPr>
              <a:t>label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K2D Medium" panose="00000500000000000000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8356CEB-E60F-F889-AA89-B5D8649A2AA4}"/>
              </a:ext>
            </a:extLst>
          </p:cNvPr>
          <p:cNvSpPr/>
          <p:nvPr/>
        </p:nvSpPr>
        <p:spPr>
          <a:xfrm>
            <a:off x="5153341" y="3149293"/>
            <a:ext cx="2428307" cy="586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58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solidFill>
                  <a:schemeClr val="tx1"/>
                </a:solidFill>
              </a:rPr>
              <a:t>A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photo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of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gray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car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and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some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noise.</a:t>
            </a: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D8324EC-9249-464D-13F0-20631387D417}"/>
              </a:ext>
            </a:extLst>
          </p:cNvPr>
          <p:cNvSpPr/>
          <p:nvPr/>
        </p:nvSpPr>
        <p:spPr>
          <a:xfrm>
            <a:off x="5153340" y="4588660"/>
            <a:ext cx="2428307" cy="494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solidFill>
                  <a:schemeClr val="tx1"/>
                </a:solidFill>
              </a:rPr>
              <a:t>A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type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of</a:t>
            </a:r>
            <a:r>
              <a:rPr kumimoji="1" lang="zh-CN" altLang="en-US">
                <a:solidFill>
                  <a:schemeClr val="tx1"/>
                </a:solidFill>
              </a:rPr>
              <a:t> </a:t>
            </a:r>
            <a:r>
              <a:rPr kumimoji="1" lang="en-US" altLang="zh-CN">
                <a:solidFill>
                  <a:schemeClr val="tx1"/>
                </a:solidFill>
              </a:rPr>
              <a:t>aircraft.</a:t>
            </a: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0" name="右箭头 39">
            <a:extLst>
              <a:ext uri="{FF2B5EF4-FFF2-40B4-BE49-F238E27FC236}">
                <a16:creationId xmlns:a16="http://schemas.microsoft.com/office/drawing/2014/main" id="{B5EA050D-BF47-52C5-A85F-8C98DA62C285}"/>
              </a:ext>
            </a:extLst>
          </p:cNvPr>
          <p:cNvSpPr/>
          <p:nvPr/>
        </p:nvSpPr>
        <p:spPr>
          <a:xfrm>
            <a:off x="4535666" y="3458644"/>
            <a:ext cx="393616" cy="1349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右箭头 40">
            <a:extLst>
              <a:ext uri="{FF2B5EF4-FFF2-40B4-BE49-F238E27FC236}">
                <a16:creationId xmlns:a16="http://schemas.microsoft.com/office/drawing/2014/main" id="{7A319481-0504-1D15-BB4E-BEF76876E950}"/>
              </a:ext>
            </a:extLst>
          </p:cNvPr>
          <p:cNvSpPr/>
          <p:nvPr/>
        </p:nvSpPr>
        <p:spPr>
          <a:xfrm>
            <a:off x="4535666" y="4782610"/>
            <a:ext cx="393616" cy="1349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E379C6F6-6B78-22EE-2502-E63206329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57" y="3977193"/>
            <a:ext cx="369157" cy="369157"/>
          </a:xfrm>
          <a:prstGeom prst="rect">
            <a:avLst/>
          </a:prstGeom>
        </p:spPr>
      </p:pic>
      <p:sp>
        <p:nvSpPr>
          <p:cNvPr id="43" name="圆角右箭头 42">
            <a:extLst>
              <a:ext uri="{FF2B5EF4-FFF2-40B4-BE49-F238E27FC236}">
                <a16:creationId xmlns:a16="http://schemas.microsoft.com/office/drawing/2014/main" id="{205C4F0C-7E82-20DC-7B3A-08E0AB3F6716}"/>
              </a:ext>
            </a:extLst>
          </p:cNvPr>
          <p:cNvSpPr/>
          <p:nvPr/>
        </p:nvSpPr>
        <p:spPr>
          <a:xfrm rot="5400000">
            <a:off x="7861703" y="3305728"/>
            <a:ext cx="464872" cy="755370"/>
          </a:xfrm>
          <a:prstGeom prst="bentArrow">
            <a:avLst>
              <a:gd name="adj1" fmla="val 1718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4" name="圆角右箭头 43">
            <a:extLst>
              <a:ext uri="{FF2B5EF4-FFF2-40B4-BE49-F238E27FC236}">
                <a16:creationId xmlns:a16="http://schemas.microsoft.com/office/drawing/2014/main" id="{76B10384-805A-9B72-1107-3349A15B7658}"/>
              </a:ext>
            </a:extLst>
          </p:cNvPr>
          <p:cNvSpPr/>
          <p:nvPr/>
        </p:nvSpPr>
        <p:spPr>
          <a:xfrm rot="5400000" flipH="1">
            <a:off x="7852925" y="4286377"/>
            <a:ext cx="482428" cy="755370"/>
          </a:xfrm>
          <a:prstGeom prst="bentArrow">
            <a:avLst>
              <a:gd name="adj1" fmla="val 16168"/>
              <a:gd name="adj2" fmla="val 2123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AA5E2FEB-8D19-70CE-C71C-BE91BF8CF72D}"/>
              </a:ext>
            </a:extLst>
          </p:cNvPr>
          <p:cNvSpPr/>
          <p:nvPr/>
        </p:nvSpPr>
        <p:spPr>
          <a:xfrm>
            <a:off x="4496074" y="5785457"/>
            <a:ext cx="3975749" cy="621020"/>
          </a:xfrm>
          <a:prstGeom prst="roundRect">
            <a:avLst/>
          </a:prstGeom>
          <a:solidFill>
            <a:srgbClr val="FFEBEE"/>
          </a:solidFill>
          <a:ln>
            <a:solidFill>
              <a:srgbClr val="EF9A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rgbClr val="EF5350"/>
                </a:solidFill>
                <a:latin typeface="+mn-ea"/>
                <a:cs typeface="K2D Medium" panose="00000500000000000000" charset="0"/>
                <a:sym typeface="+mn-ea"/>
              </a:rPr>
              <a:t>Visual-Linguistic Inconsistency</a:t>
            </a:r>
            <a:endParaRPr lang="en-US" altLang="zh-CN" sz="2000">
              <a:solidFill>
                <a:srgbClr val="EF5350"/>
              </a:solidFill>
              <a:latin typeface="+mn-ea"/>
              <a:cs typeface="K2D Medium" panose="00000500000000000000" charset="0"/>
              <a:sym typeface="+mn-ea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B7BAB976-04EB-A69D-6D26-73949CBEC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437" y="5836895"/>
            <a:ext cx="593060" cy="5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35" grpId="0"/>
      <p:bldP spid="37" grpId="0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Versatile Data Cleanser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7F5351A-B3BE-C92A-C325-C68B2698DE00}"/>
              </a:ext>
            </a:extLst>
          </p:cNvPr>
          <p:cNvSpPr txBox="1"/>
          <p:nvPr/>
        </p:nvSpPr>
        <p:spPr>
          <a:xfrm>
            <a:off x="1814104" y="2319469"/>
            <a:ext cx="986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/>
              <a:t>How</a:t>
            </a:r>
            <a:r>
              <a:rPr kumimoji="1" lang="zh-CN" altLang="en-US" sz="2000"/>
              <a:t> </a:t>
            </a:r>
            <a:r>
              <a:rPr kumimoji="1" lang="en-US" altLang="zh-CN" sz="2000"/>
              <a:t>to</a:t>
            </a:r>
            <a:r>
              <a:rPr kumimoji="1" lang="zh-CN" altLang="en-US" sz="2000"/>
              <a:t> </a:t>
            </a:r>
            <a:r>
              <a:rPr kumimoji="1" lang="en-US" altLang="zh-CN" sz="2000"/>
              <a:t>measure</a:t>
            </a:r>
            <a:r>
              <a:rPr kumimoji="1" lang="zh-CN" altLang="en-US" sz="2000"/>
              <a:t> </a:t>
            </a:r>
            <a:r>
              <a:rPr kumimoji="1" lang="en-US" altLang="zh-CN" sz="2000"/>
              <a:t>the</a:t>
            </a:r>
            <a:r>
              <a:rPr kumimoji="1" lang="zh-CN" altLang="en-US" sz="2000"/>
              <a:t> </a:t>
            </a:r>
            <a:r>
              <a:rPr kumimoji="1" lang="zh-CN" altLang="en-US" sz="2000">
                <a:highlight>
                  <a:srgbClr val="FFEBEE"/>
                </a:highlight>
              </a:rPr>
              <a:t> </a:t>
            </a:r>
            <a:r>
              <a:rPr lang="en-US" altLang="zh-CN" sz="2000" b="1">
                <a:solidFill>
                  <a:srgbClr val="EF5350"/>
                </a:solidFill>
                <a:highlight>
                  <a:srgbClr val="FFEBEE"/>
                </a:highlight>
                <a:latin typeface="+mn-ea"/>
                <a:cs typeface="K2D Medium" panose="00000500000000000000" charset="0"/>
                <a:sym typeface="+mn-ea"/>
              </a:rPr>
              <a:t>Visual-Linguistic Inconsistency</a:t>
            </a:r>
            <a:r>
              <a:rPr lang="zh-CN" altLang="en-US" sz="2000" b="1">
                <a:solidFill>
                  <a:srgbClr val="EF5350"/>
                </a:solidFill>
                <a:highlight>
                  <a:srgbClr val="FFEBEE"/>
                </a:highlight>
                <a:latin typeface="+mn-ea"/>
                <a:cs typeface="K2D Medium" panose="00000500000000000000" charset="0"/>
                <a:sym typeface="+mn-ea"/>
              </a:rPr>
              <a:t> </a:t>
            </a:r>
            <a:r>
              <a:rPr lang="en-US" altLang="zh-CN" sz="2000">
                <a:latin typeface="+mn-ea"/>
                <a:cs typeface="K2D Medium" panose="00000500000000000000" charset="0"/>
                <a:sym typeface="+mn-ea"/>
              </a:rPr>
              <a:t>is</a:t>
            </a:r>
            <a:r>
              <a:rPr lang="zh-CN" altLang="en-US" sz="2000">
                <a:latin typeface="+mn-ea"/>
                <a:cs typeface="K2D Medium" panose="00000500000000000000" charset="0"/>
                <a:sym typeface="+mn-ea"/>
              </a:rPr>
              <a:t> </a:t>
            </a:r>
            <a:r>
              <a:rPr lang="en-US" altLang="zh-CN" sz="2000">
                <a:latin typeface="+mn-ea"/>
                <a:cs typeface="K2D Medium" panose="00000500000000000000" charset="0"/>
                <a:sym typeface="+mn-ea"/>
              </a:rPr>
              <a:t>the</a:t>
            </a:r>
            <a:r>
              <a:rPr lang="zh-CN" altLang="en-US" sz="2000">
                <a:latin typeface="+mn-ea"/>
                <a:cs typeface="K2D Medium" panose="00000500000000000000" charset="0"/>
                <a:sym typeface="+mn-ea"/>
              </a:rPr>
              <a:t> </a:t>
            </a:r>
            <a:r>
              <a:rPr lang="en-US" altLang="zh-CN" sz="2000">
                <a:latin typeface="+mn-ea"/>
                <a:cs typeface="K2D Medium" panose="00000500000000000000" charset="0"/>
                <a:sym typeface="+mn-ea"/>
              </a:rPr>
              <a:t>key</a:t>
            </a:r>
            <a:r>
              <a:rPr lang="zh-CN" altLang="en-US" sz="2000">
                <a:latin typeface="+mn-ea"/>
                <a:cs typeface="K2D Medium" panose="00000500000000000000" charset="0"/>
                <a:sym typeface="+mn-ea"/>
              </a:rPr>
              <a:t> </a:t>
            </a:r>
            <a:r>
              <a:rPr lang="en-US" altLang="zh-CN" sz="2000">
                <a:latin typeface="+mn-ea"/>
                <a:cs typeface="K2D Medium" panose="00000500000000000000" charset="0"/>
                <a:sym typeface="+mn-ea"/>
              </a:rPr>
              <a:t>to</a:t>
            </a:r>
            <a:r>
              <a:rPr lang="zh-CN" altLang="en-US" sz="2000">
                <a:latin typeface="+mn-ea"/>
                <a:cs typeface="K2D Medium" panose="00000500000000000000" charset="0"/>
                <a:sym typeface="+mn-ea"/>
              </a:rPr>
              <a:t> </a:t>
            </a:r>
            <a:r>
              <a:rPr lang="en-US" altLang="zh-CN" sz="2000">
                <a:latin typeface="+mn-ea"/>
                <a:cs typeface="K2D Medium" panose="00000500000000000000" charset="0"/>
                <a:sym typeface="+mn-ea"/>
              </a:rPr>
              <a:t>detect</a:t>
            </a:r>
            <a:r>
              <a:rPr lang="zh-CN" altLang="en-US" sz="2000">
                <a:latin typeface="+mn-ea"/>
                <a:cs typeface="K2D Medium" panose="00000500000000000000" charset="0"/>
                <a:sym typeface="+mn-ea"/>
              </a:rPr>
              <a:t> </a:t>
            </a:r>
            <a:r>
              <a:rPr lang="en-US" altLang="zh-CN" sz="2000">
                <a:latin typeface="+mn-ea"/>
                <a:cs typeface="K2D Medium" panose="00000500000000000000" charset="0"/>
                <a:sym typeface="+mn-ea"/>
              </a:rPr>
              <a:t>dirty</a:t>
            </a:r>
            <a:r>
              <a:rPr lang="zh-CN" altLang="en-US" sz="2000">
                <a:latin typeface="+mn-ea"/>
                <a:cs typeface="K2D Medium" panose="00000500000000000000" charset="0"/>
                <a:sym typeface="+mn-ea"/>
              </a:rPr>
              <a:t> </a:t>
            </a:r>
            <a:r>
              <a:rPr lang="en-US" altLang="zh-CN" sz="2000">
                <a:latin typeface="+mn-ea"/>
                <a:cs typeface="K2D Medium" panose="00000500000000000000" charset="0"/>
                <a:sym typeface="+mn-ea"/>
              </a:rPr>
              <a:t>samples.</a:t>
            </a:r>
            <a:r>
              <a:rPr kumimoji="1" lang="zh-CN" altLang="en-US" sz="200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1336A6-1D14-1DDD-55DC-C125BB5B0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88" y="2132789"/>
            <a:ext cx="641897" cy="6418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628673-1062-3800-1B22-6E44D2939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88" y="3429000"/>
            <a:ext cx="739954" cy="7399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87476B4-879F-F5E6-D1F8-5D1D041F2926}"/>
              </a:ext>
            </a:extLst>
          </p:cNvPr>
          <p:cNvSpPr txBox="1"/>
          <p:nvPr/>
        </p:nvSpPr>
        <p:spPr>
          <a:xfrm>
            <a:off x="1866250" y="3506209"/>
            <a:ext cx="9700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/>
              <a:t>Given the exceptional capabilities of multimodal large language models (MLLM) in </a:t>
            </a:r>
            <a:r>
              <a:rPr kumimoji="1" lang="en" altLang="zh-CN" b="1">
                <a:solidFill>
                  <a:srgbClr val="0070C0"/>
                </a:solidFill>
              </a:rPr>
              <a:t>cross-modal understanding and reasoning</a:t>
            </a:r>
            <a:r>
              <a:rPr kumimoji="1" lang="en" altLang="zh-CN"/>
              <a:t>, we resort to MLLM to measure this semantic inconsistency between modalities.</a:t>
            </a:r>
          </a:p>
          <a:p>
            <a:endParaRPr kumimoji="1" lang="en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b="1">
                <a:solidFill>
                  <a:srgbClr val="0070C0"/>
                </a:solidFill>
              </a:rPr>
              <a:t>Ask</a:t>
            </a:r>
            <a:r>
              <a:rPr kumimoji="1" lang="zh-CN" altLang="en-US" b="1">
                <a:solidFill>
                  <a:srgbClr val="0070C0"/>
                </a:solidFill>
              </a:rPr>
              <a:t> </a:t>
            </a:r>
            <a:r>
              <a:rPr kumimoji="1" lang="en-US" altLang="zh-CN" b="1">
                <a:solidFill>
                  <a:srgbClr val="0070C0"/>
                </a:solidFill>
              </a:rPr>
              <a:t>insightful</a:t>
            </a:r>
            <a:r>
              <a:rPr kumimoji="1" lang="zh-CN" altLang="en-US" b="1">
                <a:solidFill>
                  <a:srgbClr val="0070C0"/>
                </a:solidFill>
              </a:rPr>
              <a:t> </a:t>
            </a:r>
            <a:r>
              <a:rPr kumimoji="1" lang="en-US" altLang="zh-CN" b="1">
                <a:solidFill>
                  <a:srgbClr val="0070C0"/>
                </a:solidFill>
              </a:rPr>
              <a:t>questions</a:t>
            </a:r>
            <a:r>
              <a:rPr kumimoji="1" lang="zh-CN" altLang="en-US" b="1">
                <a:solidFill>
                  <a:srgbClr val="0070C0"/>
                </a:solidFill>
              </a:rPr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inquire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semantic</a:t>
            </a:r>
            <a:r>
              <a:rPr kumimoji="1" lang="zh-CN" altLang="en-US"/>
              <a:t> </a:t>
            </a:r>
            <a:r>
              <a:rPr kumimoji="1" lang="en-US" altLang="zh-CN"/>
              <a:t>of</a:t>
            </a:r>
            <a:r>
              <a:rPr kumimoji="1" lang="zh-CN" altLang="en-US"/>
              <a:t> </a:t>
            </a:r>
            <a:r>
              <a:rPr kumimoji="1" lang="en-US" altLang="zh-CN"/>
              <a:t>the</a:t>
            </a:r>
            <a:r>
              <a:rPr kumimoji="1" lang="zh-CN" altLang="en-US"/>
              <a:t> </a:t>
            </a:r>
            <a:r>
              <a:rPr kumimoji="1" lang="en-US" altLang="zh-CN"/>
              <a:t>image.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58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73321B7D-439A-585A-ABA7-3A5C91B126F9}"/>
              </a:ext>
            </a:extLst>
          </p:cNvPr>
          <p:cNvSpPr/>
          <p:nvPr/>
        </p:nvSpPr>
        <p:spPr>
          <a:xfrm>
            <a:off x="1192958" y="3526425"/>
            <a:ext cx="2307195" cy="19296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tx1"/>
                </a:solidFill>
              </a:rPr>
              <a:t>VQG module first generates insightful visual questions related to the given labels based on the template and LLM</a:t>
            </a:r>
            <a:r>
              <a:rPr kumimoji="1" lang="en-US" altLang="zh-CN" sz="1600">
                <a:solidFill>
                  <a:schemeClr val="tx1"/>
                </a:solidFill>
              </a:rPr>
              <a:t>.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297D44D-9427-3DF6-2B40-4B884E9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47"/>
            <a:ext cx="10515600" cy="73995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>
                <a:latin typeface="+mn-ea"/>
                <a:ea typeface="+mn-ea"/>
              </a:rPr>
              <a:t>Versatile Data Cleanser</a:t>
            </a:r>
            <a:endParaRPr kumimoji="1" lang="zh-CN" altLang="en-US" sz="4000" b="1">
              <a:latin typeface="+mn-ea"/>
              <a:ea typeface="+mn-ea"/>
            </a:endParaRPr>
          </a:p>
        </p:txBody>
      </p:sp>
      <p:pic>
        <p:nvPicPr>
          <p:cNvPr id="6" name="Picture 2" descr="Home | CUHK-Shenzhen">
            <a:extLst>
              <a:ext uri="{FF2B5EF4-FFF2-40B4-BE49-F238E27FC236}">
                <a16:creationId xmlns:a16="http://schemas.microsoft.com/office/drawing/2014/main" id="{F48F6613-1391-3C7C-CB4A-9DD42741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6" y="35993"/>
            <a:ext cx="2765915" cy="3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>
            <a:extLst>
              <a:ext uri="{FF2B5EF4-FFF2-40B4-BE49-F238E27FC236}">
                <a16:creationId xmlns:a16="http://schemas.microsoft.com/office/drawing/2014/main" id="{D5197068-B371-8BF0-9B95-F350A4436E09}"/>
              </a:ext>
            </a:extLst>
          </p:cNvPr>
          <p:cNvSpPr/>
          <p:nvPr/>
        </p:nvSpPr>
        <p:spPr>
          <a:xfrm>
            <a:off x="1192958" y="1865134"/>
            <a:ext cx="2307195" cy="11384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Visual</a:t>
            </a:r>
            <a:r>
              <a:rPr kumimoji="1" lang="zh-CN" altLang="en-US" b="1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Question</a:t>
            </a:r>
            <a:r>
              <a:rPr kumimoji="1" lang="zh-CN" altLang="en-US" b="1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Generation</a:t>
            </a:r>
            <a:r>
              <a:rPr kumimoji="1" lang="zh-CN" altLang="en-US" b="1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(VQG)</a:t>
            </a:r>
            <a:endParaRPr kumimoji="1" lang="zh-CN" altLang="en-US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08B080D1-D247-8160-8933-C604F89BD5D4}"/>
              </a:ext>
            </a:extLst>
          </p:cNvPr>
          <p:cNvSpPr/>
          <p:nvPr/>
        </p:nvSpPr>
        <p:spPr>
          <a:xfrm>
            <a:off x="4669899" y="1865134"/>
            <a:ext cx="2307195" cy="11384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Visual</a:t>
            </a:r>
            <a:r>
              <a:rPr kumimoji="1" lang="zh-CN" altLang="en-US" b="1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Question</a:t>
            </a:r>
            <a:r>
              <a:rPr kumimoji="1" lang="zh-CN" altLang="en-US" b="1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Answering</a:t>
            </a:r>
            <a:r>
              <a:rPr kumimoji="1" lang="zh-CN" altLang="en-US" b="1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(VQA)</a:t>
            </a:r>
            <a:endParaRPr kumimoji="1" lang="zh-CN" altLang="en-US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1680EA75-FF97-BD82-EFB9-0B9C4A653AC4}"/>
              </a:ext>
            </a:extLst>
          </p:cNvPr>
          <p:cNvSpPr/>
          <p:nvPr/>
        </p:nvSpPr>
        <p:spPr>
          <a:xfrm>
            <a:off x="3675767" y="2313250"/>
            <a:ext cx="781176" cy="121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C13365B3-3302-4FEF-5873-215CA3E2A237}"/>
              </a:ext>
            </a:extLst>
          </p:cNvPr>
          <p:cNvSpPr/>
          <p:nvPr/>
        </p:nvSpPr>
        <p:spPr>
          <a:xfrm>
            <a:off x="8230098" y="1865134"/>
            <a:ext cx="2307195" cy="113845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Visual</a:t>
            </a:r>
            <a:r>
              <a:rPr kumimoji="1" lang="zh-CN" altLang="en-US" b="1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Question</a:t>
            </a:r>
            <a:r>
              <a:rPr kumimoji="1" lang="zh-CN" altLang="en-US" b="1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Evaluation</a:t>
            </a:r>
            <a:r>
              <a:rPr kumimoji="1" lang="zh-CN" altLang="en-US" b="1">
                <a:solidFill>
                  <a:schemeClr val="tx1"/>
                </a:solidFill>
                <a:latin typeface="+mn-ea"/>
              </a:rPr>
              <a:t> </a:t>
            </a:r>
            <a:r>
              <a:rPr kumimoji="1" lang="en-US" altLang="zh-CN" b="1">
                <a:solidFill>
                  <a:schemeClr val="tx1"/>
                </a:solidFill>
                <a:latin typeface="+mn-ea"/>
              </a:rPr>
              <a:t>(VQE)</a:t>
            </a:r>
            <a:endParaRPr kumimoji="1" lang="zh-CN" altLang="en-US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2306836E-D6A7-D456-D9CB-DA60DFE694EE}"/>
              </a:ext>
            </a:extLst>
          </p:cNvPr>
          <p:cNvSpPr/>
          <p:nvPr/>
        </p:nvSpPr>
        <p:spPr>
          <a:xfrm>
            <a:off x="7171884" y="2313250"/>
            <a:ext cx="781176" cy="121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F717CED-DB98-3D3B-AD1A-879D81EEC389}"/>
              </a:ext>
            </a:extLst>
          </p:cNvPr>
          <p:cNvSpPr/>
          <p:nvPr/>
        </p:nvSpPr>
        <p:spPr>
          <a:xfrm>
            <a:off x="4669899" y="3526424"/>
            <a:ext cx="2307195" cy="192969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>
                <a:solidFill>
                  <a:schemeClr val="tx1"/>
                </a:solidFill>
              </a:rPr>
              <a:t>Then VQA module resorts to MLLM to answer the generated visual questions about the image to acquire the semantics of the visual content</a:t>
            </a:r>
            <a:r>
              <a:rPr lang="en-US" altLang="zh-CN" sz="1600">
                <a:solidFill>
                  <a:schemeClr val="tx1"/>
                </a:solidFill>
              </a:rPr>
              <a:t>.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A03EC51-45A6-C2A3-6FAA-8CF98BE716A6}"/>
              </a:ext>
            </a:extLst>
          </p:cNvPr>
          <p:cNvSpPr/>
          <p:nvPr/>
        </p:nvSpPr>
        <p:spPr>
          <a:xfrm>
            <a:off x="8230098" y="3526424"/>
            <a:ext cx="2307195" cy="192969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600">
                <a:solidFill>
                  <a:schemeClr val="tx1"/>
                </a:solidFill>
              </a:rPr>
              <a:t>The VAE module assesses visual-linguistic inconsistency by evaluating the matching score between the semantics of the image and label</a:t>
            </a:r>
            <a:r>
              <a:rPr lang="en-US" altLang="zh-CN" sz="1600">
                <a:solidFill>
                  <a:schemeClr val="tx1"/>
                </a:solidFill>
              </a:rPr>
              <a:t>.</a:t>
            </a:r>
            <a:endParaRPr lang="zh-CN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0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981</Words>
  <Application>Microsoft Macintosh PowerPoint</Application>
  <PresentationFormat>宽屏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Söhne</vt:lpstr>
      <vt:lpstr>Arial</vt:lpstr>
      <vt:lpstr>Raleway</vt:lpstr>
      <vt:lpstr>Office 主题​​</vt:lpstr>
      <vt:lpstr>VDC: Versatile Data Cleanser based on Visual-Linguistic Inconsistency by Multimodal Large Language Models</vt:lpstr>
      <vt:lpstr>PowerPoint 演示文稿</vt:lpstr>
      <vt:lpstr>PowerPoint 演示文稿</vt:lpstr>
      <vt:lpstr>PowerPoint 演示文稿</vt:lpstr>
      <vt:lpstr>Negative Impact of Dirty Samples</vt:lpstr>
      <vt:lpstr>Limitation of Related Works</vt:lpstr>
      <vt:lpstr>Versatile Data Cleanser (VDC)</vt:lpstr>
      <vt:lpstr>Versatile Data Cleanser</vt:lpstr>
      <vt:lpstr>Versatile Data Cleanser</vt:lpstr>
      <vt:lpstr>Versatile Data Cleanser</vt:lpstr>
      <vt:lpstr>Versatile Data Cleanser</vt:lpstr>
      <vt:lpstr>Versatile Data Cleanser</vt:lpstr>
      <vt:lpstr>Versatile Data Cleanser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VDC: Versatile Data Cleanser via Visual-Linguistic Inconsistency by Multimodal Large Language Models</dc:title>
  <dc:creator>Green</dc:creator>
  <cp:lastModifiedBy>Green</cp:lastModifiedBy>
  <cp:revision>1</cp:revision>
  <dcterms:created xsi:type="dcterms:W3CDTF">2024-03-04T15:16:12Z</dcterms:created>
  <dcterms:modified xsi:type="dcterms:W3CDTF">2024-03-14T06:36:25Z</dcterms:modified>
</cp:coreProperties>
</file>